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8" r:id="rId4"/>
    <p:sldId id="259" r:id="rId5"/>
    <p:sldId id="261" r:id="rId6"/>
    <p:sldId id="262" r:id="rId7"/>
    <p:sldId id="263" r:id="rId8"/>
    <p:sldId id="260" r:id="rId9"/>
    <p:sldId id="271" r:id="rId10"/>
    <p:sldId id="272" r:id="rId11"/>
    <p:sldId id="264" r:id="rId12"/>
    <p:sldId id="265" r:id="rId13"/>
    <p:sldId id="268" r:id="rId14"/>
    <p:sldId id="269" r:id="rId15"/>
    <p:sldId id="266" r:id="rId16"/>
    <p:sldId id="267"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C7C81B-FF8A-29EA-AE5B-4728157A5E68}" v="295" dt="2024-12-19T07:45:06.012"/>
    <p1510:client id="{62A89689-A1AE-8E67-AE49-45A67F5B100B}" v="1708" dt="2024-12-18T16:31:19.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62A89689-A1AE-8E67-AE49-45A67F5B100B}"/>
    <pc:docChg chg="modSld">
      <pc:chgData name="" userId="" providerId="" clId="Web-{62A89689-A1AE-8E67-AE49-45A67F5B100B}" dt="2024-12-18T02:34:46.232" v="5" actId="20577"/>
      <pc:docMkLst>
        <pc:docMk/>
      </pc:docMkLst>
      <pc:sldChg chg="modSp">
        <pc:chgData name="" userId="" providerId="" clId="Web-{62A89689-A1AE-8E67-AE49-45A67F5B100B}" dt="2024-12-18T02:34:46.232" v="5" actId="20577"/>
        <pc:sldMkLst>
          <pc:docMk/>
          <pc:sldMk cId="109857222" sldId="256"/>
        </pc:sldMkLst>
        <pc:spChg chg="mod">
          <ac:chgData name="" userId="" providerId="" clId="Web-{62A89689-A1AE-8E67-AE49-45A67F5B100B}" dt="2024-12-18T02:34:46.232" v="5" actId="20577"/>
          <ac:spMkLst>
            <pc:docMk/>
            <pc:sldMk cId="109857222" sldId="256"/>
            <ac:spMk id="2" creationId="{00000000-0000-0000-0000-000000000000}"/>
          </ac:spMkLst>
        </pc:spChg>
      </pc:sldChg>
    </pc:docChg>
  </pc:docChgLst>
  <pc:docChgLst>
    <pc:chgData name="Anamika Patel" userId="S::eet242842@iitd.ac.in::6bd8d00d-6eb0-4fbf-8530-ad31502c4648" providerId="AD" clId="Web-{53C7C81B-FF8A-29EA-AE5B-4728157A5E68}"/>
    <pc:docChg chg="modSld">
      <pc:chgData name="Anamika Patel" userId="S::eet242842@iitd.ac.in::6bd8d00d-6eb0-4fbf-8530-ad31502c4648" providerId="AD" clId="Web-{53C7C81B-FF8A-29EA-AE5B-4728157A5E68}" dt="2024-12-19T07:45:30.496" v="324" actId="20577"/>
      <pc:docMkLst>
        <pc:docMk/>
      </pc:docMkLst>
      <pc:sldChg chg="addSp modSp">
        <pc:chgData name="Anamika Patel" userId="S::eet242842@iitd.ac.in::6bd8d00d-6eb0-4fbf-8530-ad31502c4648" providerId="AD" clId="Web-{53C7C81B-FF8A-29EA-AE5B-4728157A5E68}" dt="2024-12-19T07:18:09.155" v="44" actId="20577"/>
        <pc:sldMkLst>
          <pc:docMk/>
          <pc:sldMk cId="4279114735" sldId="257"/>
        </pc:sldMkLst>
        <pc:spChg chg="add mod">
          <ac:chgData name="Anamika Patel" userId="S::eet242842@iitd.ac.in::6bd8d00d-6eb0-4fbf-8530-ad31502c4648" providerId="AD" clId="Web-{53C7C81B-FF8A-29EA-AE5B-4728157A5E68}" dt="2024-12-19T07:18:09.155" v="44" actId="20577"/>
          <ac:spMkLst>
            <pc:docMk/>
            <pc:sldMk cId="4279114735" sldId="257"/>
            <ac:spMk id="19" creationId="{FEA55C85-2C24-89D0-9D19-08A0E0A9F03D}"/>
          </ac:spMkLst>
        </pc:spChg>
        <pc:graphicFrameChg chg="mod">
          <ac:chgData name="Anamika Patel" userId="S::eet242842@iitd.ac.in::6bd8d00d-6eb0-4fbf-8530-ad31502c4648" providerId="AD" clId="Web-{53C7C81B-FF8A-29EA-AE5B-4728157A5E68}" dt="2024-12-19T07:17:24.076" v="37" actId="1076"/>
          <ac:graphicFrameMkLst>
            <pc:docMk/>
            <pc:sldMk cId="4279114735" sldId="257"/>
            <ac:graphicFrameMk id="4" creationId="{680EDFEB-F1B3-4B98-2CBC-1AF303B16B6E}"/>
          </ac:graphicFrameMkLst>
        </pc:graphicFrameChg>
      </pc:sldChg>
      <pc:sldChg chg="addSp modSp">
        <pc:chgData name="Anamika Patel" userId="S::eet242842@iitd.ac.in::6bd8d00d-6eb0-4fbf-8530-ad31502c4648" providerId="AD" clId="Web-{53C7C81B-FF8A-29EA-AE5B-4728157A5E68}" dt="2024-12-19T07:21:56.640" v="63" actId="1076"/>
        <pc:sldMkLst>
          <pc:docMk/>
          <pc:sldMk cId="925858099" sldId="258"/>
        </pc:sldMkLst>
        <pc:spChg chg="add mod">
          <ac:chgData name="Anamika Patel" userId="S::eet242842@iitd.ac.in::6bd8d00d-6eb0-4fbf-8530-ad31502c4648" providerId="AD" clId="Web-{53C7C81B-FF8A-29EA-AE5B-4728157A5E68}" dt="2024-12-19T07:21:36.077" v="62" actId="20577"/>
          <ac:spMkLst>
            <pc:docMk/>
            <pc:sldMk cId="925858099" sldId="258"/>
            <ac:spMk id="12" creationId="{23D85B4B-9496-EC5C-330B-84F1B7AE9AFD}"/>
          </ac:spMkLst>
        </pc:spChg>
        <pc:graphicFrameChg chg="mod">
          <ac:chgData name="Anamika Patel" userId="S::eet242842@iitd.ac.in::6bd8d00d-6eb0-4fbf-8530-ad31502c4648" providerId="AD" clId="Web-{53C7C81B-FF8A-29EA-AE5B-4728157A5E68}" dt="2024-12-19T07:21:56.640" v="63" actId="1076"/>
          <ac:graphicFrameMkLst>
            <pc:docMk/>
            <pc:sldMk cId="925858099" sldId="258"/>
            <ac:graphicFrameMk id="18" creationId="{50971956-32B6-CE75-2C5C-B3748345C7A2}"/>
          </ac:graphicFrameMkLst>
        </pc:graphicFrameChg>
      </pc:sldChg>
      <pc:sldChg chg="addSp modSp">
        <pc:chgData name="Anamika Patel" userId="S::eet242842@iitd.ac.in::6bd8d00d-6eb0-4fbf-8530-ad31502c4648" providerId="AD" clId="Web-{53C7C81B-FF8A-29EA-AE5B-4728157A5E68}" dt="2024-12-19T07:24:32.875" v="77" actId="1076"/>
        <pc:sldMkLst>
          <pc:docMk/>
          <pc:sldMk cId="432706686" sldId="259"/>
        </pc:sldMkLst>
        <pc:spChg chg="add mod">
          <ac:chgData name="Anamika Patel" userId="S::eet242842@iitd.ac.in::6bd8d00d-6eb0-4fbf-8530-ad31502c4648" providerId="AD" clId="Web-{53C7C81B-FF8A-29EA-AE5B-4728157A5E68}" dt="2024-12-19T07:24:32.875" v="77" actId="1076"/>
          <ac:spMkLst>
            <pc:docMk/>
            <pc:sldMk cId="432706686" sldId="259"/>
            <ac:spMk id="13" creationId="{AE138522-393E-1FA0-9773-7827B7ED03C0}"/>
          </ac:spMkLst>
        </pc:spChg>
        <pc:graphicFrameChg chg="mod">
          <ac:chgData name="Anamika Patel" userId="S::eet242842@iitd.ac.in::6bd8d00d-6eb0-4fbf-8530-ad31502c4648" providerId="AD" clId="Web-{53C7C81B-FF8A-29EA-AE5B-4728157A5E68}" dt="2024-12-19T07:24:20.281" v="75" actId="1076"/>
          <ac:graphicFrameMkLst>
            <pc:docMk/>
            <pc:sldMk cId="432706686" sldId="259"/>
            <ac:graphicFrameMk id="4" creationId="{CC43EA1A-0C02-D82F-B7F7-18E020ED6544}"/>
          </ac:graphicFrameMkLst>
        </pc:graphicFrameChg>
      </pc:sldChg>
      <pc:sldChg chg="delSp modSp">
        <pc:chgData name="Anamika Patel" userId="S::eet242842@iitd.ac.in::6bd8d00d-6eb0-4fbf-8530-ad31502c4648" providerId="AD" clId="Web-{53C7C81B-FF8A-29EA-AE5B-4728157A5E68}" dt="2024-12-19T07:42:43.369" v="279" actId="1076"/>
        <pc:sldMkLst>
          <pc:docMk/>
          <pc:sldMk cId="3567118521" sldId="260"/>
        </pc:sldMkLst>
        <pc:graphicFrameChg chg="del">
          <ac:chgData name="Anamika Patel" userId="S::eet242842@iitd.ac.in::6bd8d00d-6eb0-4fbf-8530-ad31502c4648" providerId="AD" clId="Web-{53C7C81B-FF8A-29EA-AE5B-4728157A5E68}" dt="2024-12-19T07:40:06.195" v="262"/>
          <ac:graphicFrameMkLst>
            <pc:docMk/>
            <pc:sldMk cId="3567118521" sldId="260"/>
            <ac:graphicFrameMk id="6" creationId="{F623EC27-46F7-234C-D210-BDF46ECD7189}"/>
          </ac:graphicFrameMkLst>
        </pc:graphicFrameChg>
        <pc:picChg chg="mod">
          <ac:chgData name="Anamika Patel" userId="S::eet242842@iitd.ac.in::6bd8d00d-6eb0-4fbf-8530-ad31502c4648" providerId="AD" clId="Web-{53C7C81B-FF8A-29EA-AE5B-4728157A5E68}" dt="2024-12-19T07:42:43.369" v="279" actId="1076"/>
          <ac:picMkLst>
            <pc:docMk/>
            <pc:sldMk cId="3567118521" sldId="260"/>
            <ac:picMk id="4" creationId="{EECADE5F-87FE-C357-C158-F9E66EF6F4E1}"/>
          </ac:picMkLst>
        </pc:picChg>
      </pc:sldChg>
      <pc:sldChg chg="modSp">
        <pc:chgData name="Anamika Patel" userId="S::eet242842@iitd.ac.in::6bd8d00d-6eb0-4fbf-8530-ad31502c4648" providerId="AD" clId="Web-{53C7C81B-FF8A-29EA-AE5B-4728157A5E68}" dt="2024-12-19T07:45:30.496" v="324" actId="20577"/>
        <pc:sldMkLst>
          <pc:docMk/>
          <pc:sldMk cId="1745753800" sldId="262"/>
        </pc:sldMkLst>
        <pc:spChg chg="mod">
          <ac:chgData name="Anamika Patel" userId="S::eet242842@iitd.ac.in::6bd8d00d-6eb0-4fbf-8530-ad31502c4648" providerId="AD" clId="Web-{53C7C81B-FF8A-29EA-AE5B-4728157A5E68}" dt="2024-12-19T07:25:32.610" v="91" actId="20577"/>
          <ac:spMkLst>
            <pc:docMk/>
            <pc:sldMk cId="1745753800" sldId="262"/>
            <ac:spMk id="2" creationId="{A6CE2AD5-B936-756B-7F1B-9C7986DE3575}"/>
          </ac:spMkLst>
        </pc:spChg>
        <pc:graphicFrameChg chg="modGraphic">
          <ac:chgData name="Anamika Patel" userId="S::eet242842@iitd.ac.in::6bd8d00d-6eb0-4fbf-8530-ad31502c4648" providerId="AD" clId="Web-{53C7C81B-FF8A-29EA-AE5B-4728157A5E68}" dt="2024-12-19T07:45:30.496" v="324" actId="20577"/>
          <ac:graphicFrameMkLst>
            <pc:docMk/>
            <pc:sldMk cId="1745753800" sldId="262"/>
            <ac:graphicFrameMk id="4" creationId="{F2C8AE22-F307-5164-8720-884D1851A0A2}"/>
          </ac:graphicFrameMkLst>
        </pc:graphicFrameChg>
      </pc:sldChg>
      <pc:sldChg chg="addSp delSp modSp">
        <pc:chgData name="Anamika Patel" userId="S::eet242842@iitd.ac.in::6bd8d00d-6eb0-4fbf-8530-ad31502c4648" providerId="AD" clId="Web-{53C7C81B-FF8A-29EA-AE5B-4728157A5E68}" dt="2024-12-19T07:41:27.633" v="272" actId="1076"/>
        <pc:sldMkLst>
          <pc:docMk/>
          <pc:sldMk cId="70499509" sldId="263"/>
        </pc:sldMkLst>
        <pc:spChg chg="mod">
          <ac:chgData name="Anamika Patel" userId="S::eet242842@iitd.ac.in::6bd8d00d-6eb0-4fbf-8530-ad31502c4648" providerId="AD" clId="Web-{53C7C81B-FF8A-29EA-AE5B-4728157A5E68}" dt="2024-12-19T07:40:52.242" v="268" actId="1076"/>
          <ac:spMkLst>
            <pc:docMk/>
            <pc:sldMk cId="70499509" sldId="263"/>
            <ac:spMk id="2" creationId="{BB21F328-13FD-C3E3-98B1-6C741BF54102}"/>
          </ac:spMkLst>
        </pc:spChg>
        <pc:spChg chg="del mod">
          <ac:chgData name="Anamika Patel" userId="S::eet242842@iitd.ac.in::6bd8d00d-6eb0-4fbf-8530-ad31502c4648" providerId="AD" clId="Web-{53C7C81B-FF8A-29EA-AE5B-4728157A5E68}" dt="2024-12-19T07:38:13.724" v="250"/>
          <ac:spMkLst>
            <pc:docMk/>
            <pc:sldMk cId="70499509" sldId="263"/>
            <ac:spMk id="4" creationId="{798EC73E-FE05-E676-1A9A-3ACA05C25420}"/>
          </ac:spMkLst>
        </pc:spChg>
        <pc:graphicFrameChg chg="add mod modGraphic">
          <ac:chgData name="Anamika Patel" userId="S::eet242842@iitd.ac.in::6bd8d00d-6eb0-4fbf-8530-ad31502c4648" providerId="AD" clId="Web-{53C7C81B-FF8A-29EA-AE5B-4728157A5E68}" dt="2024-12-19T07:40:57.930" v="269" actId="1076"/>
          <ac:graphicFrameMkLst>
            <pc:docMk/>
            <pc:sldMk cId="70499509" sldId="263"/>
            <ac:graphicFrameMk id="3" creationId="{1477C4AC-8A84-FAC0-E376-ADF5186F9C09}"/>
          </ac:graphicFrameMkLst>
        </pc:graphicFrameChg>
        <pc:graphicFrameChg chg="add mod">
          <ac:chgData name="Anamika Patel" userId="S::eet242842@iitd.ac.in::6bd8d00d-6eb0-4fbf-8530-ad31502c4648" providerId="AD" clId="Web-{53C7C81B-FF8A-29EA-AE5B-4728157A5E68}" dt="2024-12-19T07:41:27.633" v="272" actId="1076"/>
          <ac:graphicFrameMkLst>
            <pc:docMk/>
            <pc:sldMk cId="70499509" sldId="263"/>
            <ac:graphicFrameMk id="503" creationId="{F623EC27-46F7-234C-D210-BDF46ECD7189}"/>
          </ac:graphicFrameMkLst>
        </pc:graphicFrameChg>
      </pc:sldChg>
      <pc:sldChg chg="modSp">
        <pc:chgData name="Anamika Patel" userId="S::eet242842@iitd.ac.in::6bd8d00d-6eb0-4fbf-8530-ad31502c4648" providerId="AD" clId="Web-{53C7C81B-FF8A-29EA-AE5B-4728157A5E68}" dt="2024-12-19T07:44:34.058" v="314" actId="1076"/>
        <pc:sldMkLst>
          <pc:docMk/>
          <pc:sldMk cId="2523961050" sldId="264"/>
        </pc:sldMkLst>
        <pc:spChg chg="mod">
          <ac:chgData name="Anamika Patel" userId="S::eet242842@iitd.ac.in::6bd8d00d-6eb0-4fbf-8530-ad31502c4648" providerId="AD" clId="Web-{53C7C81B-FF8A-29EA-AE5B-4728157A5E68}" dt="2024-12-19T07:44:34.058" v="314" actId="1076"/>
          <ac:spMkLst>
            <pc:docMk/>
            <pc:sldMk cId="2523961050" sldId="264"/>
            <ac:spMk id="5" creationId="{F697D390-5381-8D50-164A-E5DF597FF872}"/>
          </ac:spMkLst>
        </pc:spChg>
      </pc:sldChg>
      <pc:sldChg chg="modSp">
        <pc:chgData name="Anamika Patel" userId="S::eet242842@iitd.ac.in::6bd8d00d-6eb0-4fbf-8530-ad31502c4648" providerId="AD" clId="Web-{53C7C81B-FF8A-29EA-AE5B-4728157A5E68}" dt="2024-12-19T07:45:04.387" v="316" actId="20577"/>
        <pc:sldMkLst>
          <pc:docMk/>
          <pc:sldMk cId="2819684250" sldId="267"/>
        </pc:sldMkLst>
        <pc:spChg chg="mod">
          <ac:chgData name="Anamika Patel" userId="S::eet242842@iitd.ac.in::6bd8d00d-6eb0-4fbf-8530-ad31502c4648" providerId="AD" clId="Web-{53C7C81B-FF8A-29EA-AE5B-4728157A5E68}" dt="2024-12-19T07:45:04.387" v="316" actId="20577"/>
          <ac:spMkLst>
            <pc:docMk/>
            <pc:sldMk cId="2819684250" sldId="267"/>
            <ac:spMk id="2" creationId="{952650CA-93FD-4589-B865-01C81C3371D7}"/>
          </ac:spMkLst>
        </pc:spChg>
      </pc:sldChg>
      <pc:sldChg chg="modSp">
        <pc:chgData name="Anamika Patel" userId="S::eet242842@iitd.ac.in::6bd8d00d-6eb0-4fbf-8530-ad31502c4648" providerId="AD" clId="Web-{53C7C81B-FF8A-29EA-AE5B-4728157A5E68}" dt="2024-12-19T07:43:55.182" v="295" actId="1076"/>
        <pc:sldMkLst>
          <pc:docMk/>
          <pc:sldMk cId="2341409346" sldId="271"/>
        </pc:sldMkLst>
        <pc:graphicFrameChg chg="mod modGraphic">
          <ac:chgData name="Anamika Patel" userId="S::eet242842@iitd.ac.in::6bd8d00d-6eb0-4fbf-8530-ad31502c4648" providerId="AD" clId="Web-{53C7C81B-FF8A-29EA-AE5B-4728157A5E68}" dt="2024-12-19T07:43:55.182" v="295" actId="1076"/>
          <ac:graphicFrameMkLst>
            <pc:docMk/>
            <pc:sldMk cId="2341409346" sldId="271"/>
            <ac:graphicFrameMk id="8" creationId="{84828B9A-BAC9-B7E0-7F02-313B69C70132}"/>
          </ac:graphicFrameMkLst>
        </pc:graphicFrameChg>
      </pc:sldChg>
    </pc:docChg>
  </pc:docChgLst>
  <pc:docChgLst>
    <pc:chgData name="Anamika Patel" userId="S::eet242842@iitd.ac.in::6bd8d00d-6eb0-4fbf-8530-ad31502c4648" providerId="AD" clId="Web-{62A89689-A1AE-8E67-AE49-45A67F5B100B}"/>
    <pc:docChg chg="addSld delSld modSld">
      <pc:chgData name="Anamika Patel" userId="S::eet242842@iitd.ac.in::6bd8d00d-6eb0-4fbf-8530-ad31502c4648" providerId="AD" clId="Web-{62A89689-A1AE-8E67-AE49-45A67F5B100B}" dt="2024-12-18T16:31:19.081" v="2138" actId="14100"/>
      <pc:docMkLst>
        <pc:docMk/>
      </pc:docMkLst>
      <pc:sldChg chg="addSp delSp modSp">
        <pc:chgData name="Anamika Patel" userId="S::eet242842@iitd.ac.in::6bd8d00d-6eb0-4fbf-8530-ad31502c4648" providerId="AD" clId="Web-{62A89689-A1AE-8E67-AE49-45A67F5B100B}" dt="2024-12-18T16:31:19.081" v="2138" actId="14100"/>
        <pc:sldMkLst>
          <pc:docMk/>
          <pc:sldMk cId="109857222" sldId="256"/>
        </pc:sldMkLst>
        <pc:spChg chg="mod">
          <ac:chgData name="Anamika Patel" userId="S::eet242842@iitd.ac.in::6bd8d00d-6eb0-4fbf-8530-ad31502c4648" providerId="AD" clId="Web-{62A89689-A1AE-8E67-AE49-45A67F5B100B}" dt="2024-12-18T16:31:19.081" v="2138" actId="14100"/>
          <ac:spMkLst>
            <pc:docMk/>
            <pc:sldMk cId="109857222" sldId="256"/>
            <ac:spMk id="2" creationId="{00000000-0000-0000-0000-000000000000}"/>
          </ac:spMkLst>
        </pc:spChg>
        <pc:spChg chg="mod">
          <ac:chgData name="Anamika Patel" userId="S::eet242842@iitd.ac.in::6bd8d00d-6eb0-4fbf-8530-ad31502c4648" providerId="AD" clId="Web-{62A89689-A1AE-8E67-AE49-45A67F5B100B}" dt="2024-12-18T02:37:49.844" v="127" actId="20577"/>
          <ac:spMkLst>
            <pc:docMk/>
            <pc:sldMk cId="109857222" sldId="256"/>
            <ac:spMk id="3" creationId="{00000000-0000-0000-0000-000000000000}"/>
          </ac:spMkLst>
        </pc:spChg>
        <pc:spChg chg="add mod">
          <ac:chgData name="Anamika Patel" userId="S::eet242842@iitd.ac.in::6bd8d00d-6eb0-4fbf-8530-ad31502c4648" providerId="AD" clId="Web-{62A89689-A1AE-8E67-AE49-45A67F5B100B}" dt="2024-12-18T02:37:55.453" v="128" actId="20577"/>
          <ac:spMkLst>
            <pc:docMk/>
            <pc:sldMk cId="109857222" sldId="256"/>
            <ac:spMk id="5" creationId="{9F278F55-3B8F-B56E-F371-F3F136CFA992}"/>
          </ac:spMkLst>
        </pc:spChg>
        <pc:picChg chg="add del mod">
          <ac:chgData name="Anamika Patel" userId="S::eet242842@iitd.ac.in::6bd8d00d-6eb0-4fbf-8530-ad31502c4648" providerId="AD" clId="Web-{62A89689-A1AE-8E67-AE49-45A67F5B100B}" dt="2024-12-18T15:12:15.824" v="1704"/>
          <ac:picMkLst>
            <pc:docMk/>
            <pc:sldMk cId="109857222" sldId="256"/>
            <ac:picMk id="4" creationId="{1B0E2F68-7D85-F51F-A0F8-601DD1E5C52B}"/>
          </ac:picMkLst>
        </pc:picChg>
        <pc:picChg chg="add mod">
          <ac:chgData name="Anamika Patel" userId="S::eet242842@iitd.ac.in::6bd8d00d-6eb0-4fbf-8530-ad31502c4648" providerId="AD" clId="Web-{62A89689-A1AE-8E67-AE49-45A67F5B100B}" dt="2024-12-18T15:12:27.840" v="1705" actId="1076"/>
          <ac:picMkLst>
            <pc:docMk/>
            <pc:sldMk cId="109857222" sldId="256"/>
            <ac:picMk id="6" creationId="{42790DF8-6168-EACC-DE4B-7866E84B2702}"/>
          </ac:picMkLst>
        </pc:picChg>
      </pc:sldChg>
      <pc:sldChg chg="addSp modSp new modNotes">
        <pc:chgData name="Anamika Patel" userId="S::eet242842@iitd.ac.in::6bd8d00d-6eb0-4fbf-8530-ad31502c4648" providerId="AD" clId="Web-{62A89689-A1AE-8E67-AE49-45A67F5B100B}" dt="2024-12-18T11:40:46.608" v="1295" actId="1076"/>
        <pc:sldMkLst>
          <pc:docMk/>
          <pc:sldMk cId="4279114735" sldId="257"/>
        </pc:sldMkLst>
        <pc:spChg chg="mod">
          <ac:chgData name="Anamika Patel" userId="S::eet242842@iitd.ac.in::6bd8d00d-6eb0-4fbf-8530-ad31502c4648" providerId="AD" clId="Web-{62A89689-A1AE-8E67-AE49-45A67F5B100B}" dt="2024-12-18T11:40:34.015" v="1293" actId="1076"/>
          <ac:spMkLst>
            <pc:docMk/>
            <pc:sldMk cId="4279114735" sldId="257"/>
            <ac:spMk id="2" creationId="{04004818-61D1-ACD1-6761-E09234865177}"/>
          </ac:spMkLst>
        </pc:spChg>
        <pc:spChg chg="mod">
          <ac:chgData name="Anamika Patel" userId="S::eet242842@iitd.ac.in::6bd8d00d-6eb0-4fbf-8530-ad31502c4648" providerId="AD" clId="Web-{62A89689-A1AE-8E67-AE49-45A67F5B100B}" dt="2024-12-18T11:40:46.608" v="1295" actId="1076"/>
          <ac:spMkLst>
            <pc:docMk/>
            <pc:sldMk cId="4279114735" sldId="257"/>
            <ac:spMk id="3" creationId="{0B5DEAF1-8AFA-998E-0FBF-C61627FA7624}"/>
          </ac:spMkLst>
        </pc:spChg>
        <pc:graphicFrameChg chg="add mod modGraphic">
          <ac:chgData name="Anamika Patel" userId="S::eet242842@iitd.ac.in::6bd8d00d-6eb0-4fbf-8530-ad31502c4648" providerId="AD" clId="Web-{62A89689-A1AE-8E67-AE49-45A67F5B100B}" dt="2024-12-18T11:38:26.388" v="1231" actId="1076"/>
          <ac:graphicFrameMkLst>
            <pc:docMk/>
            <pc:sldMk cId="4279114735" sldId="257"/>
            <ac:graphicFrameMk id="4" creationId="{680EDFEB-F1B3-4B98-2CBC-1AF303B16B6E}"/>
          </ac:graphicFrameMkLst>
        </pc:graphicFrameChg>
      </pc:sldChg>
      <pc:sldChg chg="addSp delSp modSp new modNotes">
        <pc:chgData name="Anamika Patel" userId="S::eet242842@iitd.ac.in::6bd8d00d-6eb0-4fbf-8530-ad31502c4648" providerId="AD" clId="Web-{62A89689-A1AE-8E67-AE49-45A67F5B100B}" dt="2024-12-18T11:41:12.890" v="1296" actId="14100"/>
        <pc:sldMkLst>
          <pc:docMk/>
          <pc:sldMk cId="925858099" sldId="258"/>
        </pc:sldMkLst>
        <pc:spChg chg="mod">
          <ac:chgData name="Anamika Patel" userId="S::eet242842@iitd.ac.in::6bd8d00d-6eb0-4fbf-8530-ad31502c4648" providerId="AD" clId="Web-{62A89689-A1AE-8E67-AE49-45A67F5B100B}" dt="2024-12-18T11:38:46.529" v="1232" actId="1076"/>
          <ac:spMkLst>
            <pc:docMk/>
            <pc:sldMk cId="925858099" sldId="258"/>
            <ac:spMk id="2" creationId="{E70F46D0-F0B6-4178-286D-DC2C2B2DBF22}"/>
          </ac:spMkLst>
        </pc:spChg>
        <pc:spChg chg="del">
          <ac:chgData name="Anamika Patel" userId="S::eet242842@iitd.ac.in::6bd8d00d-6eb0-4fbf-8530-ad31502c4648" providerId="AD" clId="Web-{62A89689-A1AE-8E67-AE49-45A67F5B100B}" dt="2024-12-18T02:52:24.731" v="204"/>
          <ac:spMkLst>
            <pc:docMk/>
            <pc:sldMk cId="925858099" sldId="258"/>
            <ac:spMk id="3" creationId="{059E52E6-9228-3692-E882-C8CDECDC4F86}"/>
          </ac:spMkLst>
        </pc:spChg>
        <pc:spChg chg="add del mod">
          <ac:chgData name="Anamika Patel" userId="S::eet242842@iitd.ac.in::6bd8d00d-6eb0-4fbf-8530-ad31502c4648" providerId="AD" clId="Web-{62A89689-A1AE-8E67-AE49-45A67F5B100B}" dt="2024-12-18T02:53:23.154" v="206"/>
          <ac:spMkLst>
            <pc:docMk/>
            <pc:sldMk cId="925858099" sldId="258"/>
            <ac:spMk id="17" creationId="{50D7FF63-8316-050B-4C92-7325A43D7659}"/>
          </ac:spMkLst>
        </pc:spChg>
        <pc:spChg chg="add del mod">
          <ac:chgData name="Anamika Patel" userId="S::eet242842@iitd.ac.in::6bd8d00d-6eb0-4fbf-8530-ad31502c4648" providerId="AD" clId="Web-{62A89689-A1AE-8E67-AE49-45A67F5B100B}" dt="2024-12-18T02:54:18.095" v="215"/>
          <ac:spMkLst>
            <pc:docMk/>
            <pc:sldMk cId="925858099" sldId="258"/>
            <ac:spMk id="73" creationId="{5E9F15BE-8E6C-1DB5-C5CC-9E95FE31D817}"/>
          </ac:spMkLst>
        </pc:spChg>
        <pc:spChg chg="add del mod">
          <ac:chgData name="Anamika Patel" userId="S::eet242842@iitd.ac.in::6bd8d00d-6eb0-4fbf-8530-ad31502c4648" providerId="AD" clId="Web-{62A89689-A1AE-8E67-AE49-45A67F5B100B}" dt="2024-12-18T02:54:54.236" v="227"/>
          <ac:spMkLst>
            <pc:docMk/>
            <pc:sldMk cId="925858099" sldId="258"/>
            <ac:spMk id="106" creationId="{1E1C8233-F75C-2362-C0BD-0A1E058DEF44}"/>
          </ac:spMkLst>
        </pc:spChg>
        <pc:spChg chg="add del mod">
          <ac:chgData name="Anamika Patel" userId="S::eet242842@iitd.ac.in::6bd8d00d-6eb0-4fbf-8530-ad31502c4648" providerId="AD" clId="Web-{62A89689-A1AE-8E67-AE49-45A67F5B100B}" dt="2024-12-18T02:54:52.189" v="224"/>
          <ac:spMkLst>
            <pc:docMk/>
            <pc:sldMk cId="925858099" sldId="258"/>
            <ac:spMk id="138" creationId="{53E96339-01F6-CBBF-801F-CC1E3B0D9A93}"/>
          </ac:spMkLst>
        </pc:spChg>
        <pc:graphicFrameChg chg="add del mod ord modGraphic">
          <ac:chgData name="Anamika Patel" userId="S::eet242842@iitd.ac.in::6bd8d00d-6eb0-4fbf-8530-ad31502c4648" providerId="AD" clId="Web-{62A89689-A1AE-8E67-AE49-45A67F5B100B}" dt="2024-12-18T02:52:35.856" v="205"/>
          <ac:graphicFrameMkLst>
            <pc:docMk/>
            <pc:sldMk cId="925858099" sldId="258"/>
            <ac:graphicFrameMk id="4" creationId="{B6413825-E09C-313F-EF00-C55AC569179B}"/>
          </ac:graphicFrameMkLst>
        </pc:graphicFrameChg>
        <pc:graphicFrameChg chg="add del mod ord modGraphic">
          <ac:chgData name="Anamika Patel" userId="S::eet242842@iitd.ac.in::6bd8d00d-6eb0-4fbf-8530-ad31502c4648" providerId="AD" clId="Web-{62A89689-A1AE-8E67-AE49-45A67F5B100B}" dt="2024-12-18T11:41:12.890" v="1296" actId="14100"/>
          <ac:graphicFrameMkLst>
            <pc:docMk/>
            <pc:sldMk cId="925858099" sldId="258"/>
            <ac:graphicFrameMk id="18" creationId="{50971956-32B6-CE75-2C5C-B3748345C7A2}"/>
          </ac:graphicFrameMkLst>
        </pc:graphicFrameChg>
        <pc:graphicFrameChg chg="add del mod ord modGraphic">
          <ac:chgData name="Anamika Patel" userId="S::eet242842@iitd.ac.in::6bd8d00d-6eb0-4fbf-8530-ad31502c4648" providerId="AD" clId="Web-{62A89689-A1AE-8E67-AE49-45A67F5B100B}" dt="2024-12-18T02:54:53.439" v="226"/>
          <ac:graphicFrameMkLst>
            <pc:docMk/>
            <pc:sldMk cId="925858099" sldId="258"/>
            <ac:graphicFrameMk id="107" creationId="{18463D68-65C9-5042-F55D-53B02717F66D}"/>
          </ac:graphicFrameMkLst>
        </pc:graphicFrameChg>
      </pc:sldChg>
      <pc:sldChg chg="addSp delSp modSp new modNotes">
        <pc:chgData name="Anamika Patel" userId="S::eet242842@iitd.ac.in::6bd8d00d-6eb0-4fbf-8530-ad31502c4648" providerId="AD" clId="Web-{62A89689-A1AE-8E67-AE49-45A67F5B100B}" dt="2024-12-18T04:53:02.621" v="309" actId="1076"/>
        <pc:sldMkLst>
          <pc:docMk/>
          <pc:sldMk cId="432706686" sldId="259"/>
        </pc:sldMkLst>
        <pc:spChg chg="mod">
          <ac:chgData name="Anamika Patel" userId="S::eet242842@iitd.ac.in::6bd8d00d-6eb0-4fbf-8530-ad31502c4648" providerId="AD" clId="Web-{62A89689-A1AE-8E67-AE49-45A67F5B100B}" dt="2024-12-18T04:53:02.621" v="309" actId="1076"/>
          <ac:spMkLst>
            <pc:docMk/>
            <pc:sldMk cId="432706686" sldId="259"/>
            <ac:spMk id="2" creationId="{7F3219B2-3B92-B5B1-A1D3-4E47D3677F92}"/>
          </ac:spMkLst>
        </pc:spChg>
        <pc:spChg chg="del mod">
          <ac:chgData name="Anamika Patel" userId="S::eet242842@iitd.ac.in::6bd8d00d-6eb0-4fbf-8530-ad31502c4648" providerId="AD" clId="Web-{62A89689-A1AE-8E67-AE49-45A67F5B100B}" dt="2024-12-18T04:50:58.167" v="289"/>
          <ac:spMkLst>
            <pc:docMk/>
            <pc:sldMk cId="432706686" sldId="259"/>
            <ac:spMk id="3" creationId="{8DB138FD-9F86-8637-5439-FC5503007378}"/>
          </ac:spMkLst>
        </pc:spChg>
        <pc:graphicFrameChg chg="add mod modGraphic">
          <ac:chgData name="Anamika Patel" userId="S::eet242842@iitd.ac.in::6bd8d00d-6eb0-4fbf-8530-ad31502c4648" providerId="AD" clId="Web-{62A89689-A1AE-8E67-AE49-45A67F5B100B}" dt="2024-12-18T04:52:52.433" v="308" actId="1076"/>
          <ac:graphicFrameMkLst>
            <pc:docMk/>
            <pc:sldMk cId="432706686" sldId="259"/>
            <ac:graphicFrameMk id="4" creationId="{CC43EA1A-0C02-D82F-B7F7-18E020ED6544}"/>
          </ac:graphicFrameMkLst>
        </pc:graphicFrameChg>
      </pc:sldChg>
      <pc:sldChg chg="addSp delSp modSp new modMedia addAnim">
        <pc:chgData name="Anamika Patel" userId="S::eet242842@iitd.ac.in::6bd8d00d-6eb0-4fbf-8530-ad31502c4648" providerId="AD" clId="Web-{62A89689-A1AE-8E67-AE49-45A67F5B100B}" dt="2024-12-18T16:27:59.216" v="2103" actId="20577"/>
        <pc:sldMkLst>
          <pc:docMk/>
          <pc:sldMk cId="3567118521" sldId="260"/>
        </pc:sldMkLst>
        <pc:spChg chg="mod">
          <ac:chgData name="Anamika Patel" userId="S::eet242842@iitd.ac.in::6bd8d00d-6eb0-4fbf-8530-ad31502c4648" providerId="AD" clId="Web-{62A89689-A1AE-8E67-AE49-45A67F5B100B}" dt="2024-12-18T16:27:59.216" v="2103" actId="20577"/>
          <ac:spMkLst>
            <pc:docMk/>
            <pc:sldMk cId="3567118521" sldId="260"/>
            <ac:spMk id="2" creationId="{BCC5F305-D0AF-5AE0-682D-A013B5587429}"/>
          </ac:spMkLst>
        </pc:spChg>
        <pc:spChg chg="del">
          <ac:chgData name="Anamika Patel" userId="S::eet242842@iitd.ac.in::6bd8d00d-6eb0-4fbf-8530-ad31502c4648" providerId="AD" clId="Web-{62A89689-A1AE-8E67-AE49-45A67F5B100B}" dt="2024-12-18T06:53:05.218" v="315"/>
          <ac:spMkLst>
            <pc:docMk/>
            <pc:sldMk cId="3567118521" sldId="260"/>
            <ac:spMk id="3" creationId="{75EAC0DA-1E07-6DC4-750E-687E41B7B8CC}"/>
          </ac:spMkLst>
        </pc:spChg>
        <pc:spChg chg="add del mod">
          <ac:chgData name="Anamika Patel" userId="S::eet242842@iitd.ac.in::6bd8d00d-6eb0-4fbf-8530-ad31502c4648" providerId="AD" clId="Web-{62A89689-A1AE-8E67-AE49-45A67F5B100B}" dt="2024-12-18T07:26:57.263" v="874"/>
          <ac:spMkLst>
            <pc:docMk/>
            <pc:sldMk cId="3567118521" sldId="260"/>
            <ac:spMk id="5" creationId="{95ECEFF5-E145-31F2-FFA4-0353C5A96C52}"/>
          </ac:spMkLst>
        </pc:spChg>
        <pc:spChg chg="add del mod">
          <ac:chgData name="Anamika Patel" userId="S::eet242842@iitd.ac.in::6bd8d00d-6eb0-4fbf-8530-ad31502c4648" providerId="AD" clId="Web-{62A89689-A1AE-8E67-AE49-45A67F5B100B}" dt="2024-12-18T07:24:30.980" v="832"/>
          <ac:spMkLst>
            <pc:docMk/>
            <pc:sldMk cId="3567118521" sldId="260"/>
            <ac:spMk id="21" creationId="{63A1D196-3322-1E83-7A29-D25AAC86DC31}"/>
          </ac:spMkLst>
        </pc:spChg>
        <pc:graphicFrameChg chg="add mod modGraphic">
          <ac:chgData name="Anamika Patel" userId="S::eet242842@iitd.ac.in::6bd8d00d-6eb0-4fbf-8530-ad31502c4648" providerId="AD" clId="Web-{62A89689-A1AE-8E67-AE49-45A67F5B100B}" dt="2024-12-18T07:27:22.717" v="878"/>
          <ac:graphicFrameMkLst>
            <pc:docMk/>
            <pc:sldMk cId="3567118521" sldId="260"/>
            <ac:graphicFrameMk id="6" creationId="{F623EC27-46F7-234C-D210-BDF46ECD7189}"/>
          </ac:graphicFrameMkLst>
        </pc:graphicFrameChg>
        <pc:picChg chg="add mod">
          <ac:chgData name="Anamika Patel" userId="S::eet242842@iitd.ac.in::6bd8d00d-6eb0-4fbf-8530-ad31502c4648" providerId="AD" clId="Web-{62A89689-A1AE-8E67-AE49-45A67F5B100B}" dt="2024-12-18T07:27:09.967" v="877" actId="1076"/>
          <ac:picMkLst>
            <pc:docMk/>
            <pc:sldMk cId="3567118521" sldId="260"/>
            <ac:picMk id="4" creationId="{EECADE5F-87FE-C357-C158-F9E66EF6F4E1}"/>
          </ac:picMkLst>
        </pc:picChg>
      </pc:sldChg>
      <pc:sldChg chg="addSp delSp modSp new">
        <pc:chgData name="Anamika Patel" userId="S::eet242842@iitd.ac.in::6bd8d00d-6eb0-4fbf-8530-ad31502c4648" providerId="AD" clId="Web-{62A89689-A1AE-8E67-AE49-45A67F5B100B}" dt="2024-12-18T11:42:17.266" v="1301" actId="20577"/>
        <pc:sldMkLst>
          <pc:docMk/>
          <pc:sldMk cId="4105987520" sldId="261"/>
        </pc:sldMkLst>
        <pc:spChg chg="mod">
          <ac:chgData name="Anamika Patel" userId="S::eet242842@iitd.ac.in::6bd8d00d-6eb0-4fbf-8530-ad31502c4648" providerId="AD" clId="Web-{62A89689-A1AE-8E67-AE49-45A67F5B100B}" dt="2024-12-18T06:58:27.145" v="334" actId="20577"/>
          <ac:spMkLst>
            <pc:docMk/>
            <pc:sldMk cId="4105987520" sldId="261"/>
            <ac:spMk id="2" creationId="{51D5AE7A-2281-C3C3-B601-099D02918ECC}"/>
          </ac:spMkLst>
        </pc:spChg>
        <pc:spChg chg="mod">
          <ac:chgData name="Anamika Patel" userId="S::eet242842@iitd.ac.in::6bd8d00d-6eb0-4fbf-8530-ad31502c4648" providerId="AD" clId="Web-{62A89689-A1AE-8E67-AE49-45A67F5B100B}" dt="2024-12-18T11:42:17.266" v="1301" actId="20577"/>
          <ac:spMkLst>
            <pc:docMk/>
            <pc:sldMk cId="4105987520" sldId="261"/>
            <ac:spMk id="3" creationId="{1EA6E05B-FDC3-46F6-425A-D9045C2B8CBE}"/>
          </ac:spMkLst>
        </pc:spChg>
        <pc:graphicFrameChg chg="add del mod modGraphic">
          <ac:chgData name="Anamika Patel" userId="S::eet242842@iitd.ac.in::6bd8d00d-6eb0-4fbf-8530-ad31502c4648" providerId="AD" clId="Web-{62A89689-A1AE-8E67-AE49-45A67F5B100B}" dt="2024-12-18T07:46:47.171" v="923"/>
          <ac:graphicFrameMkLst>
            <pc:docMk/>
            <pc:sldMk cId="4105987520" sldId="261"/>
            <ac:graphicFrameMk id="4" creationId="{E7A52C2D-4BE6-674B-54EB-8E54E5438AD8}"/>
          </ac:graphicFrameMkLst>
        </pc:graphicFrameChg>
        <pc:graphicFrameChg chg="add del mod modGraphic">
          <ac:chgData name="Anamika Patel" userId="S::eet242842@iitd.ac.in::6bd8d00d-6eb0-4fbf-8530-ad31502c4648" providerId="AD" clId="Web-{62A89689-A1AE-8E67-AE49-45A67F5B100B}" dt="2024-12-18T07:47:53.704" v="926"/>
          <ac:graphicFrameMkLst>
            <pc:docMk/>
            <pc:sldMk cId="4105987520" sldId="261"/>
            <ac:graphicFrameMk id="12" creationId="{E69CB173-B5C2-4B48-19C4-2337710DA6ED}"/>
          </ac:graphicFrameMkLst>
        </pc:graphicFrameChg>
      </pc:sldChg>
      <pc:sldChg chg="addSp delSp modSp new">
        <pc:chgData name="Anamika Patel" userId="S::eet242842@iitd.ac.in::6bd8d00d-6eb0-4fbf-8530-ad31502c4648" providerId="AD" clId="Web-{62A89689-A1AE-8E67-AE49-45A67F5B100B}" dt="2024-12-18T16:27:44.700" v="2095" actId="20577"/>
        <pc:sldMkLst>
          <pc:docMk/>
          <pc:sldMk cId="1745753800" sldId="262"/>
        </pc:sldMkLst>
        <pc:spChg chg="mod">
          <ac:chgData name="Anamika Patel" userId="S::eet242842@iitd.ac.in::6bd8d00d-6eb0-4fbf-8530-ad31502c4648" providerId="AD" clId="Web-{62A89689-A1AE-8E67-AE49-45A67F5B100B}" dt="2024-12-18T07:06:13.198" v="528" actId="20577"/>
          <ac:spMkLst>
            <pc:docMk/>
            <pc:sldMk cId="1745753800" sldId="262"/>
            <ac:spMk id="2" creationId="{A6CE2AD5-B936-756B-7F1B-9C7986DE3575}"/>
          </ac:spMkLst>
        </pc:spChg>
        <pc:spChg chg="del mod">
          <ac:chgData name="Anamika Patel" userId="S::eet242842@iitd.ac.in::6bd8d00d-6eb0-4fbf-8530-ad31502c4648" providerId="AD" clId="Web-{62A89689-A1AE-8E67-AE49-45A67F5B100B}" dt="2024-12-18T07:05:52.433" v="526"/>
          <ac:spMkLst>
            <pc:docMk/>
            <pc:sldMk cId="1745753800" sldId="262"/>
            <ac:spMk id="3" creationId="{46197063-7F0E-F678-892D-9040624309FA}"/>
          </ac:spMkLst>
        </pc:spChg>
        <pc:graphicFrameChg chg="add mod modGraphic">
          <ac:chgData name="Anamika Patel" userId="S::eet242842@iitd.ac.in::6bd8d00d-6eb0-4fbf-8530-ad31502c4648" providerId="AD" clId="Web-{62A89689-A1AE-8E67-AE49-45A67F5B100B}" dt="2024-12-18T16:27:44.700" v="2095" actId="20577"/>
          <ac:graphicFrameMkLst>
            <pc:docMk/>
            <pc:sldMk cId="1745753800" sldId="262"/>
            <ac:graphicFrameMk id="4" creationId="{F2C8AE22-F307-5164-8720-884D1851A0A2}"/>
          </ac:graphicFrameMkLst>
        </pc:graphicFrameChg>
      </pc:sldChg>
      <pc:sldChg chg="addSp delSp modSp new modNotes">
        <pc:chgData name="Anamika Patel" userId="S::eet242842@iitd.ac.in::6bd8d00d-6eb0-4fbf-8530-ad31502c4648" providerId="AD" clId="Web-{62A89689-A1AE-8E67-AE49-45A67F5B100B}" dt="2024-12-18T16:27:49.763" v="2099" actId="20577"/>
        <pc:sldMkLst>
          <pc:docMk/>
          <pc:sldMk cId="70499509" sldId="263"/>
        </pc:sldMkLst>
        <pc:spChg chg="mod">
          <ac:chgData name="Anamika Patel" userId="S::eet242842@iitd.ac.in::6bd8d00d-6eb0-4fbf-8530-ad31502c4648" providerId="AD" clId="Web-{62A89689-A1AE-8E67-AE49-45A67F5B100B}" dt="2024-12-18T16:27:49.763" v="2099" actId="20577"/>
          <ac:spMkLst>
            <pc:docMk/>
            <pc:sldMk cId="70499509" sldId="263"/>
            <ac:spMk id="2" creationId="{BB21F328-13FD-C3E3-98B1-6C741BF54102}"/>
          </ac:spMkLst>
        </pc:spChg>
        <pc:spChg chg="del">
          <ac:chgData name="Anamika Patel" userId="S::eet242842@iitd.ac.in::6bd8d00d-6eb0-4fbf-8530-ad31502c4648" providerId="AD" clId="Web-{62A89689-A1AE-8E67-AE49-45A67F5B100B}" dt="2024-12-18T07:10:35.452" v="553"/>
          <ac:spMkLst>
            <pc:docMk/>
            <pc:sldMk cId="70499509" sldId="263"/>
            <ac:spMk id="3" creationId="{08CF8BB6-04F6-3B24-8506-3909E77E1D77}"/>
          </ac:spMkLst>
        </pc:spChg>
        <pc:spChg chg="add mod">
          <ac:chgData name="Anamika Patel" userId="S::eet242842@iitd.ac.in::6bd8d00d-6eb0-4fbf-8530-ad31502c4648" providerId="AD" clId="Web-{62A89689-A1AE-8E67-AE49-45A67F5B100B}" dt="2024-12-18T07:44:52.982" v="919" actId="20577"/>
          <ac:spMkLst>
            <pc:docMk/>
            <pc:sldMk cId="70499509" sldId="263"/>
            <ac:spMk id="4" creationId="{798EC73E-FE05-E676-1A9A-3ACA05C25420}"/>
          </ac:spMkLst>
        </pc:spChg>
      </pc:sldChg>
      <pc:sldChg chg="addSp delSp modSp new addAnim">
        <pc:chgData name="Anamika Patel" userId="S::eet242842@iitd.ac.in::6bd8d00d-6eb0-4fbf-8530-ad31502c4648" providerId="AD" clId="Web-{62A89689-A1AE-8E67-AE49-45A67F5B100B}" dt="2024-12-18T16:29:13.781" v="2123" actId="20577"/>
        <pc:sldMkLst>
          <pc:docMk/>
          <pc:sldMk cId="2523961050" sldId="264"/>
        </pc:sldMkLst>
        <pc:spChg chg="mod">
          <ac:chgData name="Anamika Patel" userId="S::eet242842@iitd.ac.in::6bd8d00d-6eb0-4fbf-8530-ad31502c4648" providerId="AD" clId="Web-{62A89689-A1AE-8E67-AE49-45A67F5B100B}" dt="2024-12-18T16:28:19.092" v="2111" actId="20577"/>
          <ac:spMkLst>
            <pc:docMk/>
            <pc:sldMk cId="2523961050" sldId="264"/>
            <ac:spMk id="2" creationId="{E5678F1C-DE58-67E3-1DB6-65EC7B4D6D6D}"/>
          </ac:spMkLst>
        </pc:spChg>
        <pc:spChg chg="del">
          <ac:chgData name="Anamika Patel" userId="S::eet242842@iitd.ac.in::6bd8d00d-6eb0-4fbf-8530-ad31502c4648" providerId="AD" clId="Web-{62A89689-A1AE-8E67-AE49-45A67F5B100B}" dt="2024-12-18T11:06:41.214" v="1209"/>
          <ac:spMkLst>
            <pc:docMk/>
            <pc:sldMk cId="2523961050" sldId="264"/>
            <ac:spMk id="3" creationId="{686A7DBF-2264-53C1-E65F-3071E207F9CD}"/>
          </ac:spMkLst>
        </pc:spChg>
        <pc:spChg chg="add mod">
          <ac:chgData name="Anamika Patel" userId="S::eet242842@iitd.ac.in::6bd8d00d-6eb0-4fbf-8530-ad31502c4648" providerId="AD" clId="Web-{62A89689-A1AE-8E67-AE49-45A67F5B100B}" dt="2024-12-18T16:29:13.781" v="2123" actId="20577"/>
          <ac:spMkLst>
            <pc:docMk/>
            <pc:sldMk cId="2523961050" sldId="264"/>
            <ac:spMk id="5" creationId="{F697D390-5381-8D50-164A-E5DF597FF872}"/>
          </ac:spMkLst>
        </pc:spChg>
        <pc:picChg chg="add mod">
          <ac:chgData name="Anamika Patel" userId="S::eet242842@iitd.ac.in::6bd8d00d-6eb0-4fbf-8530-ad31502c4648" providerId="AD" clId="Web-{62A89689-A1AE-8E67-AE49-45A67F5B100B}" dt="2024-12-18T16:28:32.827" v="2114" actId="1076"/>
          <ac:picMkLst>
            <pc:docMk/>
            <pc:sldMk cId="2523961050" sldId="264"/>
            <ac:picMk id="4" creationId="{62DC56D6-9D14-6DAE-F63F-18A0D690FB78}"/>
          </ac:picMkLst>
        </pc:picChg>
      </pc:sldChg>
      <pc:sldChg chg="addSp modSp new addAnim modNotes">
        <pc:chgData name="Anamika Patel" userId="S::eet242842@iitd.ac.in::6bd8d00d-6eb0-4fbf-8530-ad31502c4648" providerId="AD" clId="Web-{62A89689-A1AE-8E67-AE49-45A67F5B100B}" dt="2024-12-18T16:29:28" v="2127" actId="1076"/>
        <pc:sldMkLst>
          <pc:docMk/>
          <pc:sldMk cId="3785123242" sldId="265"/>
        </pc:sldMkLst>
        <pc:spChg chg="mod">
          <ac:chgData name="Anamika Patel" userId="S::eet242842@iitd.ac.in::6bd8d00d-6eb0-4fbf-8530-ad31502c4648" providerId="AD" clId="Web-{62A89689-A1AE-8E67-AE49-45A67F5B100B}" dt="2024-12-18T16:29:28" v="2127" actId="1076"/>
          <ac:spMkLst>
            <pc:docMk/>
            <pc:sldMk cId="3785123242" sldId="265"/>
            <ac:spMk id="2" creationId="{2C9635A2-1CA5-BF36-A9B3-4AC59A8B0685}"/>
          </ac:spMkLst>
        </pc:spChg>
        <pc:spChg chg="mod">
          <ac:chgData name="Anamika Patel" userId="S::eet242842@iitd.ac.in::6bd8d00d-6eb0-4fbf-8530-ad31502c4648" providerId="AD" clId="Web-{62A89689-A1AE-8E67-AE49-45A67F5B100B}" dt="2024-12-18T09:30:53.426" v="1162" actId="1076"/>
          <ac:spMkLst>
            <pc:docMk/>
            <pc:sldMk cId="3785123242" sldId="265"/>
            <ac:spMk id="3" creationId="{5DF3AA67-6615-375C-25F8-E61F9AA4DEE6}"/>
          </ac:spMkLst>
        </pc:spChg>
        <pc:picChg chg="add mod">
          <ac:chgData name="Anamika Patel" userId="S::eet242842@iitd.ac.in::6bd8d00d-6eb0-4fbf-8530-ad31502c4648" providerId="AD" clId="Web-{62A89689-A1AE-8E67-AE49-45A67F5B100B}" dt="2024-12-18T09:31:04.411" v="1163" actId="1076"/>
          <ac:picMkLst>
            <pc:docMk/>
            <pc:sldMk cId="3785123242" sldId="265"/>
            <ac:picMk id="4" creationId="{D5030D5F-6870-959F-28AA-1BCA096A2ACF}"/>
          </ac:picMkLst>
        </pc:picChg>
      </pc:sldChg>
      <pc:sldChg chg="addSp delSp modSp new addAnim modNotes">
        <pc:chgData name="Anamika Patel" userId="S::eet242842@iitd.ac.in::6bd8d00d-6eb0-4fbf-8530-ad31502c4648" providerId="AD" clId="Web-{62A89689-A1AE-8E67-AE49-45A67F5B100B}" dt="2024-12-18T16:30:46.674" v="2134" actId="20577"/>
        <pc:sldMkLst>
          <pc:docMk/>
          <pc:sldMk cId="145299440" sldId="266"/>
        </pc:sldMkLst>
        <pc:spChg chg="mod">
          <ac:chgData name="Anamika Patel" userId="S::eet242842@iitd.ac.in::6bd8d00d-6eb0-4fbf-8530-ad31502c4648" providerId="AD" clId="Web-{62A89689-A1AE-8E67-AE49-45A67F5B100B}" dt="2024-12-18T16:30:46.674" v="2134" actId="20577"/>
          <ac:spMkLst>
            <pc:docMk/>
            <pc:sldMk cId="145299440" sldId="266"/>
            <ac:spMk id="2" creationId="{82AF9ADE-A9C8-A07D-E467-043672471AB7}"/>
          </ac:spMkLst>
        </pc:spChg>
        <pc:spChg chg="del">
          <ac:chgData name="Anamika Patel" userId="S::eet242842@iitd.ac.in::6bd8d00d-6eb0-4fbf-8530-ad31502c4648" providerId="AD" clId="Web-{62A89689-A1AE-8E67-AE49-45A67F5B100B}" dt="2024-12-18T10:20:14.844" v="1187"/>
          <ac:spMkLst>
            <pc:docMk/>
            <pc:sldMk cId="145299440" sldId="266"/>
            <ac:spMk id="3" creationId="{3F9F1DBA-ECDF-0621-B291-16FE0807BDDA}"/>
          </ac:spMkLst>
        </pc:spChg>
        <pc:picChg chg="add mod">
          <ac:chgData name="Anamika Patel" userId="S::eet242842@iitd.ac.in::6bd8d00d-6eb0-4fbf-8530-ad31502c4648" providerId="AD" clId="Web-{62A89689-A1AE-8E67-AE49-45A67F5B100B}" dt="2024-12-18T10:20:23.047" v="1189" actId="1076"/>
          <ac:picMkLst>
            <pc:docMk/>
            <pc:sldMk cId="145299440" sldId="266"/>
            <ac:picMk id="4" creationId="{7B545D11-07B1-E7E7-27C5-5BDF3D6A63CD}"/>
          </ac:picMkLst>
        </pc:picChg>
      </pc:sldChg>
      <pc:sldChg chg="addSp delSp modSp new addAnim modNotes">
        <pc:chgData name="Anamika Patel" userId="S::eet242842@iitd.ac.in::6bd8d00d-6eb0-4fbf-8530-ad31502c4648" providerId="AD" clId="Web-{62A89689-A1AE-8E67-AE49-45A67F5B100B}" dt="2024-12-18T16:30:53.299" v="2135" actId="20577"/>
        <pc:sldMkLst>
          <pc:docMk/>
          <pc:sldMk cId="2819684250" sldId="267"/>
        </pc:sldMkLst>
        <pc:spChg chg="mod">
          <ac:chgData name="Anamika Patel" userId="S::eet242842@iitd.ac.in::6bd8d00d-6eb0-4fbf-8530-ad31502c4648" providerId="AD" clId="Web-{62A89689-A1AE-8E67-AE49-45A67F5B100B}" dt="2024-12-18T16:30:53.299" v="2135" actId="20577"/>
          <ac:spMkLst>
            <pc:docMk/>
            <pc:sldMk cId="2819684250" sldId="267"/>
            <ac:spMk id="2" creationId="{952650CA-93FD-4589-B865-01C81C3371D7}"/>
          </ac:spMkLst>
        </pc:spChg>
        <pc:spChg chg="del">
          <ac:chgData name="Anamika Patel" userId="S::eet242842@iitd.ac.in::6bd8d00d-6eb0-4fbf-8530-ad31502c4648" providerId="AD" clId="Web-{62A89689-A1AE-8E67-AE49-45A67F5B100B}" dt="2024-12-18T10:21:11.938" v="1200"/>
          <ac:spMkLst>
            <pc:docMk/>
            <pc:sldMk cId="2819684250" sldId="267"/>
            <ac:spMk id="3" creationId="{BE1D5EA2-F259-1A70-E7B1-6F40294E5723}"/>
          </ac:spMkLst>
        </pc:spChg>
        <pc:picChg chg="add mod">
          <ac:chgData name="Anamika Patel" userId="S::eet242842@iitd.ac.in::6bd8d00d-6eb0-4fbf-8530-ad31502c4648" providerId="AD" clId="Web-{62A89689-A1AE-8E67-AE49-45A67F5B100B}" dt="2024-12-18T10:21:41.705" v="1203" actId="1076"/>
          <ac:picMkLst>
            <pc:docMk/>
            <pc:sldMk cId="2819684250" sldId="267"/>
            <ac:picMk id="4" creationId="{D82FDD7C-4C9C-6B3B-869B-D008910405DA}"/>
          </ac:picMkLst>
        </pc:picChg>
      </pc:sldChg>
      <pc:sldChg chg="addSp delSp modSp new addAnim">
        <pc:chgData name="Anamika Patel" userId="S::eet242842@iitd.ac.in::6bd8d00d-6eb0-4fbf-8530-ad31502c4648" providerId="AD" clId="Web-{62A89689-A1AE-8E67-AE49-45A67F5B100B}" dt="2024-12-18T16:29:54.157" v="2129" actId="1076"/>
        <pc:sldMkLst>
          <pc:docMk/>
          <pc:sldMk cId="1253432490" sldId="268"/>
        </pc:sldMkLst>
        <pc:spChg chg="del">
          <ac:chgData name="Anamika Patel" userId="S::eet242842@iitd.ac.in::6bd8d00d-6eb0-4fbf-8530-ad31502c4648" providerId="AD" clId="Web-{62A89689-A1AE-8E67-AE49-45A67F5B100B}" dt="2024-12-18T09:31:55.052" v="1165"/>
          <ac:spMkLst>
            <pc:docMk/>
            <pc:sldMk cId="1253432490" sldId="268"/>
            <ac:spMk id="2" creationId="{6DD1D02B-3DA9-1DB2-019D-CE9E5CE4F1DE}"/>
          </ac:spMkLst>
        </pc:spChg>
        <pc:spChg chg="mod">
          <ac:chgData name="Anamika Patel" userId="S::eet242842@iitd.ac.in::6bd8d00d-6eb0-4fbf-8530-ad31502c4648" providerId="AD" clId="Web-{62A89689-A1AE-8E67-AE49-45A67F5B100B}" dt="2024-12-18T16:29:54.157" v="2129" actId="1076"/>
          <ac:spMkLst>
            <pc:docMk/>
            <pc:sldMk cId="1253432490" sldId="268"/>
            <ac:spMk id="3" creationId="{2AF0F63B-94D4-FA5B-66D7-5BB891ED5D43}"/>
          </ac:spMkLst>
        </pc:spChg>
        <pc:spChg chg="add mod">
          <ac:chgData name="Anamika Patel" userId="S::eet242842@iitd.ac.in::6bd8d00d-6eb0-4fbf-8530-ad31502c4648" providerId="AD" clId="Web-{62A89689-A1AE-8E67-AE49-45A67F5B100B}" dt="2024-12-18T16:29:47.735" v="2128"/>
          <ac:spMkLst>
            <pc:docMk/>
            <pc:sldMk cId="1253432490" sldId="268"/>
            <ac:spMk id="5" creationId="{45B11F72-B4B1-F95F-4A12-7A4FA9397754}"/>
          </ac:spMkLst>
        </pc:spChg>
        <pc:picChg chg="add mod">
          <ac:chgData name="Anamika Patel" userId="S::eet242842@iitd.ac.in::6bd8d00d-6eb0-4fbf-8530-ad31502c4648" providerId="AD" clId="Web-{62A89689-A1AE-8E67-AE49-45A67F5B100B}" dt="2024-12-18T09:33:16.959" v="1174" actId="1076"/>
          <ac:picMkLst>
            <pc:docMk/>
            <pc:sldMk cId="1253432490" sldId="268"/>
            <ac:picMk id="4" creationId="{FF470D53-0549-94ED-E923-FF96A6194E87}"/>
          </ac:picMkLst>
        </pc:picChg>
      </pc:sldChg>
      <pc:sldChg chg="addSp delSp modSp new addAnim">
        <pc:chgData name="Anamika Patel" userId="S::eet242842@iitd.ac.in::6bd8d00d-6eb0-4fbf-8530-ad31502c4648" providerId="AD" clId="Web-{62A89689-A1AE-8E67-AE49-45A67F5B100B}" dt="2024-12-18T16:30:40.424" v="2132" actId="1076"/>
        <pc:sldMkLst>
          <pc:docMk/>
          <pc:sldMk cId="2446460724" sldId="269"/>
        </pc:sldMkLst>
        <pc:spChg chg="del">
          <ac:chgData name="Anamika Patel" userId="S::eet242842@iitd.ac.in::6bd8d00d-6eb0-4fbf-8530-ad31502c4648" providerId="AD" clId="Web-{62A89689-A1AE-8E67-AE49-45A67F5B100B}" dt="2024-12-18T09:34:20.131" v="1179"/>
          <ac:spMkLst>
            <pc:docMk/>
            <pc:sldMk cId="2446460724" sldId="269"/>
            <ac:spMk id="2" creationId="{41FAEE05-B6DB-6A99-63DA-636A16D1B417}"/>
          </ac:spMkLst>
        </pc:spChg>
        <pc:spChg chg="mod">
          <ac:chgData name="Anamika Patel" userId="S::eet242842@iitd.ac.in::6bd8d00d-6eb0-4fbf-8530-ad31502c4648" providerId="AD" clId="Web-{62A89689-A1AE-8E67-AE49-45A67F5B100B}" dt="2024-12-18T16:30:28.408" v="2131" actId="1076"/>
          <ac:spMkLst>
            <pc:docMk/>
            <pc:sldMk cId="2446460724" sldId="269"/>
            <ac:spMk id="3" creationId="{585CCA7C-ED51-836B-1EC1-5C95231FBD70}"/>
          </ac:spMkLst>
        </pc:spChg>
        <pc:spChg chg="add mod">
          <ac:chgData name="Anamika Patel" userId="S::eet242842@iitd.ac.in::6bd8d00d-6eb0-4fbf-8530-ad31502c4648" providerId="AD" clId="Web-{62A89689-A1AE-8E67-AE49-45A67F5B100B}" dt="2024-12-18T16:30:40.424" v="2132" actId="1076"/>
          <ac:spMkLst>
            <pc:docMk/>
            <pc:sldMk cId="2446460724" sldId="269"/>
            <ac:spMk id="5" creationId="{523A3792-A181-15C5-1B8F-7CFB807A157B}"/>
          </ac:spMkLst>
        </pc:spChg>
        <pc:picChg chg="add mod">
          <ac:chgData name="Anamika Patel" userId="S::eet242842@iitd.ac.in::6bd8d00d-6eb0-4fbf-8530-ad31502c4648" providerId="AD" clId="Web-{62A89689-A1AE-8E67-AE49-45A67F5B100B}" dt="2024-12-18T09:35:08.366" v="1184" actId="1076"/>
          <ac:picMkLst>
            <pc:docMk/>
            <pc:sldMk cId="2446460724" sldId="269"/>
            <ac:picMk id="4" creationId="{4302D01C-C926-134B-7774-F04E31825910}"/>
          </ac:picMkLst>
        </pc:picChg>
      </pc:sldChg>
      <pc:sldChg chg="addSp delSp modSp new add del">
        <pc:chgData name="Anamika Patel" userId="S::eet242842@iitd.ac.in::6bd8d00d-6eb0-4fbf-8530-ad31502c4648" providerId="AD" clId="Web-{62A89689-A1AE-8E67-AE49-45A67F5B100B}" dt="2024-12-18T11:08:27.562" v="1228" actId="1076"/>
        <pc:sldMkLst>
          <pc:docMk/>
          <pc:sldMk cId="462567362" sldId="270"/>
        </pc:sldMkLst>
        <pc:spChg chg="add del mod">
          <ac:chgData name="Anamika Patel" userId="S::eet242842@iitd.ac.in::6bd8d00d-6eb0-4fbf-8530-ad31502c4648" providerId="AD" clId="Web-{62A89689-A1AE-8E67-AE49-45A67F5B100B}" dt="2024-12-18T11:08:27.562" v="1228" actId="1076"/>
          <ac:spMkLst>
            <pc:docMk/>
            <pc:sldMk cId="462567362" sldId="270"/>
            <ac:spMk id="2" creationId="{82CE6FF7-9FA6-8F6C-5F14-C19BEDB5F716}"/>
          </ac:spMkLst>
        </pc:spChg>
        <pc:spChg chg="del">
          <ac:chgData name="Anamika Patel" userId="S::eet242842@iitd.ac.in::6bd8d00d-6eb0-4fbf-8530-ad31502c4648" providerId="AD" clId="Web-{62A89689-A1AE-8E67-AE49-45A67F5B100B}" dt="2024-12-18T11:08:08.342" v="1222"/>
          <ac:spMkLst>
            <pc:docMk/>
            <pc:sldMk cId="462567362" sldId="270"/>
            <ac:spMk id="3" creationId="{78937B6E-8BBF-3FED-EB63-2481D9057307}"/>
          </ac:spMkLst>
        </pc:spChg>
      </pc:sldChg>
      <pc:sldChg chg="addSp delSp modSp new">
        <pc:chgData name="Anamika Patel" userId="S::eet242842@iitd.ac.in::6bd8d00d-6eb0-4fbf-8530-ad31502c4648" providerId="AD" clId="Web-{62A89689-A1AE-8E67-AE49-45A67F5B100B}" dt="2024-12-18T16:28:05.670" v="2106" actId="20577"/>
        <pc:sldMkLst>
          <pc:docMk/>
          <pc:sldMk cId="2341409346" sldId="271"/>
        </pc:sldMkLst>
        <pc:spChg chg="del">
          <ac:chgData name="Anamika Patel" userId="S::eet242842@iitd.ac.in::6bd8d00d-6eb0-4fbf-8530-ad31502c4648" providerId="AD" clId="Web-{62A89689-A1AE-8E67-AE49-45A67F5B100B}" dt="2024-12-18T11:50:56.333" v="1318"/>
          <ac:spMkLst>
            <pc:docMk/>
            <pc:sldMk cId="2341409346" sldId="271"/>
            <ac:spMk id="2" creationId="{D667E049-CEC2-B33F-CFA1-5A13D0DC21D6}"/>
          </ac:spMkLst>
        </pc:spChg>
        <pc:spChg chg="del">
          <ac:chgData name="Anamika Patel" userId="S::eet242842@iitd.ac.in::6bd8d00d-6eb0-4fbf-8530-ad31502c4648" providerId="AD" clId="Web-{62A89689-A1AE-8E67-AE49-45A67F5B100B}" dt="2024-12-18T11:51:00.224" v="1319"/>
          <ac:spMkLst>
            <pc:docMk/>
            <pc:sldMk cId="2341409346" sldId="271"/>
            <ac:spMk id="3" creationId="{AC243437-FEBF-1365-9D3D-DE9FB8E54C20}"/>
          </ac:spMkLst>
        </pc:spChg>
        <pc:spChg chg="add mod">
          <ac:chgData name="Anamika Patel" userId="S::eet242842@iitd.ac.in::6bd8d00d-6eb0-4fbf-8530-ad31502c4648" providerId="AD" clId="Web-{62A89689-A1AE-8E67-AE49-45A67F5B100B}" dt="2024-12-18T16:28:05.670" v="2106" actId="20577"/>
          <ac:spMkLst>
            <pc:docMk/>
            <pc:sldMk cId="2341409346" sldId="271"/>
            <ac:spMk id="5" creationId="{0781D97C-7A05-BAAC-A03B-23DD64CC1A87}"/>
          </ac:spMkLst>
        </pc:spChg>
        <pc:spChg chg="add mod">
          <ac:chgData name="Anamika Patel" userId="S::eet242842@iitd.ac.in::6bd8d00d-6eb0-4fbf-8530-ad31502c4648" providerId="AD" clId="Web-{62A89689-A1AE-8E67-AE49-45A67F5B100B}" dt="2024-12-18T12:06:53.015" v="1454" actId="20577"/>
          <ac:spMkLst>
            <pc:docMk/>
            <pc:sldMk cId="2341409346" sldId="271"/>
            <ac:spMk id="6" creationId="{4A08F91D-4C02-537D-46A2-5A14EEA53D05}"/>
          </ac:spMkLst>
        </pc:spChg>
        <pc:spChg chg="add del mod">
          <ac:chgData name="Anamika Patel" userId="S::eet242842@iitd.ac.in::6bd8d00d-6eb0-4fbf-8530-ad31502c4648" providerId="AD" clId="Web-{62A89689-A1AE-8E67-AE49-45A67F5B100B}" dt="2024-12-18T11:54:54.383" v="1357"/>
          <ac:spMkLst>
            <pc:docMk/>
            <pc:sldMk cId="2341409346" sldId="271"/>
            <ac:spMk id="7" creationId="{CF18F6B2-2E2C-9E9A-988F-51A70C192D95}"/>
          </ac:spMkLst>
        </pc:spChg>
        <pc:graphicFrameChg chg="add mod modGraphic">
          <ac:chgData name="Anamika Patel" userId="S::eet242842@iitd.ac.in::6bd8d00d-6eb0-4fbf-8530-ad31502c4648" providerId="AD" clId="Web-{62A89689-A1AE-8E67-AE49-45A67F5B100B}" dt="2024-12-18T12:17:50.381" v="1613" actId="20577"/>
          <ac:graphicFrameMkLst>
            <pc:docMk/>
            <pc:sldMk cId="2341409346" sldId="271"/>
            <ac:graphicFrameMk id="8" creationId="{84828B9A-BAC9-B7E0-7F02-313B69C70132}"/>
          </ac:graphicFrameMkLst>
        </pc:graphicFrameChg>
      </pc:sldChg>
      <pc:sldChg chg="addSp delSp modSp new">
        <pc:chgData name="Anamika Patel" userId="S::eet242842@iitd.ac.in::6bd8d00d-6eb0-4fbf-8530-ad31502c4648" providerId="AD" clId="Web-{62A89689-A1AE-8E67-AE49-45A67F5B100B}" dt="2024-12-18T16:28:14.467" v="2109" actId="20577"/>
        <pc:sldMkLst>
          <pc:docMk/>
          <pc:sldMk cId="3835995752" sldId="272"/>
        </pc:sldMkLst>
        <pc:spChg chg="del">
          <ac:chgData name="Anamika Patel" userId="S::eet242842@iitd.ac.in::6bd8d00d-6eb0-4fbf-8530-ad31502c4648" providerId="AD" clId="Web-{62A89689-A1AE-8E67-AE49-45A67F5B100B}" dt="2024-12-18T12:08:56.657" v="1463"/>
          <ac:spMkLst>
            <pc:docMk/>
            <pc:sldMk cId="3835995752" sldId="272"/>
            <ac:spMk id="2" creationId="{503117A6-040A-ADA6-16F2-24ED8A955310}"/>
          </ac:spMkLst>
        </pc:spChg>
        <pc:spChg chg="del">
          <ac:chgData name="Anamika Patel" userId="S::eet242842@iitd.ac.in::6bd8d00d-6eb0-4fbf-8530-ad31502c4648" providerId="AD" clId="Web-{62A89689-A1AE-8E67-AE49-45A67F5B100B}" dt="2024-12-18T12:09:00.219" v="1464"/>
          <ac:spMkLst>
            <pc:docMk/>
            <pc:sldMk cId="3835995752" sldId="272"/>
            <ac:spMk id="3" creationId="{76EB2ABF-BF69-18BC-67DE-8064CC81D08B}"/>
          </ac:spMkLst>
        </pc:spChg>
        <pc:spChg chg="add mod">
          <ac:chgData name="Anamika Patel" userId="S::eet242842@iitd.ac.in::6bd8d00d-6eb0-4fbf-8530-ad31502c4648" providerId="AD" clId="Web-{62A89689-A1AE-8E67-AE49-45A67F5B100B}" dt="2024-12-18T16:28:14.467" v="2109" actId="20577"/>
          <ac:spMkLst>
            <pc:docMk/>
            <pc:sldMk cId="3835995752" sldId="272"/>
            <ac:spMk id="5" creationId="{996EF5F6-DB1D-C0DB-495B-C7C6F9A22C74}"/>
          </ac:spMkLst>
        </pc:spChg>
        <pc:spChg chg="add mod">
          <ac:chgData name="Anamika Patel" userId="S::eet242842@iitd.ac.in::6bd8d00d-6eb0-4fbf-8530-ad31502c4648" providerId="AD" clId="Web-{62A89689-A1AE-8E67-AE49-45A67F5B100B}" dt="2024-12-18T16:24:12.007" v="2033" actId="1076"/>
          <ac:spMkLst>
            <pc:docMk/>
            <pc:sldMk cId="3835995752" sldId="272"/>
            <ac:spMk id="7" creationId="{2D5C77F6-61F8-5B6B-6ED7-579C84C1B18A}"/>
          </ac:spMkLst>
        </pc:spChg>
        <pc:spChg chg="add del mod">
          <ac:chgData name="Anamika Patel" userId="S::eet242842@iitd.ac.in::6bd8d00d-6eb0-4fbf-8530-ad31502c4648" providerId="AD" clId="Web-{62A89689-A1AE-8E67-AE49-45A67F5B100B}" dt="2024-12-18T12:13:26.894" v="1572"/>
          <ac:spMkLst>
            <pc:docMk/>
            <pc:sldMk cId="3835995752" sldId="272"/>
            <ac:spMk id="9" creationId="{4E1A9E14-1E4B-7F2E-8440-BA55F2E91DFF}"/>
          </ac:spMkLst>
        </pc:spChg>
        <pc:graphicFrameChg chg="add mod modGraphic">
          <ac:chgData name="Anamika Patel" userId="S::eet242842@iitd.ac.in::6bd8d00d-6eb0-4fbf-8530-ad31502c4648" providerId="AD" clId="Web-{62A89689-A1AE-8E67-AE49-45A67F5B100B}" dt="2024-12-18T16:22:30.301" v="2032" actId="20577"/>
          <ac:graphicFrameMkLst>
            <pc:docMk/>
            <pc:sldMk cId="3835995752" sldId="272"/>
            <ac:graphicFrameMk id="10" creationId="{FEDBF541-82E8-E54B-650A-59E6BD52E4B7}"/>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BC7742-EF49-4D46-9305-AA4D2DC9E16E}"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US"/>
        </a:p>
      </dgm:t>
    </dgm:pt>
    <dgm:pt modelId="{200DBBA4-985C-48C8-8908-EB5EC1A72073}">
      <dgm:prSet phldrT="[Text]" phldr="0"/>
      <dgm:spPr/>
      <dgm:t>
        <a:bodyPr/>
        <a:lstStyle/>
        <a:p>
          <a:pPr rtl="0"/>
          <a:r>
            <a:rPr lang="en-US" b="0" dirty="0">
              <a:latin typeface="Arial"/>
              <a:cs typeface="Arial"/>
            </a:rPr>
            <a:t>Component Placement</a:t>
          </a:r>
          <a:endParaRPr lang="en-US" b="0" dirty="0"/>
        </a:p>
      </dgm:t>
    </dgm:pt>
    <dgm:pt modelId="{CD9A1649-82AE-47E8-ADE6-C04AE81EA517}" type="parTrans" cxnId="{A9A13F5D-3BEE-4D1B-8329-278D99BA86E5}">
      <dgm:prSet/>
      <dgm:spPr/>
      <dgm:t>
        <a:bodyPr/>
        <a:lstStyle/>
        <a:p>
          <a:endParaRPr lang="en-US"/>
        </a:p>
      </dgm:t>
    </dgm:pt>
    <dgm:pt modelId="{FBBD618D-955A-42F1-803A-2E07A2D49D8F}" type="sibTrans" cxnId="{A9A13F5D-3BEE-4D1B-8329-278D99BA86E5}">
      <dgm:prSet/>
      <dgm:spPr/>
      <dgm:t>
        <a:bodyPr/>
        <a:lstStyle/>
        <a:p>
          <a:endParaRPr lang="en-US"/>
        </a:p>
      </dgm:t>
    </dgm:pt>
    <dgm:pt modelId="{775A0A5D-B9BC-4051-BFF2-6509D58F15B3}">
      <dgm:prSet phldrT="[Text]" phldr="0"/>
      <dgm:spPr/>
      <dgm:t>
        <a:bodyPr/>
        <a:lstStyle/>
        <a:p>
          <a:pPr rtl="0"/>
          <a:r>
            <a:rPr lang="en-US" b="1" dirty="0">
              <a:solidFill>
                <a:srgbClr val="333333"/>
              </a:solidFill>
              <a:latin typeface="Arial"/>
              <a:cs typeface="Arial"/>
            </a:rPr>
            <a:t>Signal Tracing </a:t>
          </a:r>
          <a:endParaRPr lang="en-US" dirty="0"/>
        </a:p>
      </dgm:t>
    </dgm:pt>
    <dgm:pt modelId="{998EF7A2-D460-4256-8384-9C362AAC335F}" type="parTrans" cxnId="{4AA091BF-F440-4531-9118-E0AD31ECDD3E}">
      <dgm:prSet/>
      <dgm:spPr/>
      <dgm:t>
        <a:bodyPr/>
        <a:lstStyle/>
        <a:p>
          <a:endParaRPr lang="en-US"/>
        </a:p>
      </dgm:t>
    </dgm:pt>
    <dgm:pt modelId="{AC1F6079-7558-4109-92EF-93CA93B88E7C}" type="sibTrans" cxnId="{4AA091BF-F440-4531-9118-E0AD31ECDD3E}">
      <dgm:prSet/>
      <dgm:spPr/>
      <dgm:t>
        <a:bodyPr/>
        <a:lstStyle/>
        <a:p>
          <a:endParaRPr lang="en-US"/>
        </a:p>
      </dgm:t>
    </dgm:pt>
    <dgm:pt modelId="{A208AEB9-8DCA-4A9E-9109-AF54F3F2D9DB}">
      <dgm:prSet phldrT="[Text]" phldr="0"/>
      <dgm:spPr/>
      <dgm:t>
        <a:bodyPr/>
        <a:lstStyle/>
        <a:p>
          <a:pPr rtl="0"/>
          <a:r>
            <a:rPr lang="en-US" b="1" dirty="0">
              <a:solidFill>
                <a:srgbClr val="333333"/>
              </a:solidFill>
              <a:latin typeface="Arial"/>
              <a:cs typeface="Arial"/>
            </a:rPr>
            <a:t>Power and Ground Routing</a:t>
          </a:r>
          <a:endParaRPr lang="en-US" dirty="0">
            <a:solidFill>
              <a:srgbClr val="333333"/>
            </a:solidFill>
          </a:endParaRPr>
        </a:p>
      </dgm:t>
    </dgm:pt>
    <dgm:pt modelId="{559E6FA5-DB2E-4E12-8A1B-4996FCDFF992}" type="parTrans" cxnId="{5DBC1A43-5CFD-4A14-8FD4-1C58B7DEE586}">
      <dgm:prSet/>
      <dgm:spPr/>
      <dgm:t>
        <a:bodyPr/>
        <a:lstStyle/>
        <a:p>
          <a:endParaRPr lang="en-US"/>
        </a:p>
      </dgm:t>
    </dgm:pt>
    <dgm:pt modelId="{98689649-BDC1-40D3-AAC3-1EB458B35551}" type="sibTrans" cxnId="{5DBC1A43-5CFD-4A14-8FD4-1C58B7DEE586}">
      <dgm:prSet/>
      <dgm:spPr/>
      <dgm:t>
        <a:bodyPr/>
        <a:lstStyle/>
        <a:p>
          <a:endParaRPr lang="en-US"/>
        </a:p>
      </dgm:t>
    </dgm:pt>
    <dgm:pt modelId="{2F1F4589-2781-4C70-AE0E-0BADAFBE91C7}">
      <dgm:prSet phldr="0"/>
      <dgm:spPr/>
      <dgm:t>
        <a:bodyPr/>
        <a:lstStyle/>
        <a:p>
          <a:pPr rtl="0"/>
          <a:r>
            <a:rPr lang="en-US" b="1" dirty="0">
              <a:solidFill>
                <a:srgbClr val="333333"/>
              </a:solidFill>
              <a:latin typeface="Arial"/>
              <a:cs typeface="Arial"/>
            </a:rPr>
            <a:t>Differential Pair Routing</a:t>
          </a:r>
          <a:endParaRPr lang="en-US" b="1" dirty="0">
            <a:latin typeface="Arial"/>
            <a:cs typeface="Arial"/>
          </a:endParaRPr>
        </a:p>
      </dgm:t>
    </dgm:pt>
    <dgm:pt modelId="{3D5241A2-8FE7-4D90-99FC-73A41466BFCC}" type="parTrans" cxnId="{42583A86-34A5-4597-8C80-341C74F81395}">
      <dgm:prSet/>
      <dgm:spPr/>
    </dgm:pt>
    <dgm:pt modelId="{D47AB88A-D87E-42F7-8FA6-4F542FFDFB6D}" type="sibTrans" cxnId="{42583A86-34A5-4597-8C80-341C74F81395}">
      <dgm:prSet/>
      <dgm:spPr/>
    </dgm:pt>
    <dgm:pt modelId="{2FAD5C4C-A557-4E5C-BB91-7921803B281B}">
      <dgm:prSet phldr="0"/>
      <dgm:spPr/>
      <dgm:t>
        <a:bodyPr/>
        <a:lstStyle/>
        <a:p>
          <a:pPr rtl="0"/>
          <a:r>
            <a:rPr lang="en-US" b="1" dirty="0">
              <a:solidFill>
                <a:srgbClr val="333333"/>
              </a:solidFill>
              <a:latin typeface="Arial"/>
              <a:cs typeface="Arial"/>
            </a:rPr>
            <a:t>Via Placement</a:t>
          </a:r>
          <a:endParaRPr lang="en-US" b="1" dirty="0">
            <a:latin typeface="Arial"/>
            <a:cs typeface="Arial"/>
          </a:endParaRPr>
        </a:p>
      </dgm:t>
    </dgm:pt>
    <dgm:pt modelId="{81E1E50C-3816-4654-9755-D2926E4D5160}" type="parTrans" cxnId="{6741C1E7-42E6-4D49-9EB9-85D6E6F6DB2A}">
      <dgm:prSet/>
      <dgm:spPr/>
    </dgm:pt>
    <dgm:pt modelId="{0680AE04-44D5-4145-B2A8-4DD7C1400AD8}" type="sibTrans" cxnId="{6741C1E7-42E6-4D49-9EB9-85D6E6F6DB2A}">
      <dgm:prSet/>
      <dgm:spPr/>
    </dgm:pt>
    <dgm:pt modelId="{68CDAF98-6C4A-41B5-A987-43087EE2F8FF}">
      <dgm:prSet phldr="0"/>
      <dgm:spPr/>
      <dgm:t>
        <a:bodyPr/>
        <a:lstStyle/>
        <a:p>
          <a:pPr rtl="0"/>
          <a:r>
            <a:rPr lang="en-US" b="1" dirty="0">
              <a:solidFill>
                <a:srgbClr val="333333"/>
              </a:solidFill>
              <a:latin typeface="Arial"/>
              <a:cs typeface="Arial"/>
            </a:rPr>
            <a:t>Signal Integrity Analysis</a:t>
          </a:r>
          <a:endParaRPr lang="en-US" b="1" dirty="0">
            <a:latin typeface="Arial"/>
            <a:cs typeface="Arial"/>
          </a:endParaRPr>
        </a:p>
      </dgm:t>
    </dgm:pt>
    <dgm:pt modelId="{73D26DDD-C267-49F4-B57F-175C7DB6FD15}" type="parTrans" cxnId="{A2B2372A-E51A-4A0C-9BF4-11F6BFF14ED2}">
      <dgm:prSet/>
      <dgm:spPr/>
    </dgm:pt>
    <dgm:pt modelId="{3489BD2B-66A1-4167-BACA-255A5E8FD15B}" type="sibTrans" cxnId="{A2B2372A-E51A-4A0C-9BF4-11F6BFF14ED2}">
      <dgm:prSet/>
      <dgm:spPr/>
    </dgm:pt>
    <dgm:pt modelId="{3496AE27-6CC5-4C87-A4F2-533CF1ECC64F}" type="pres">
      <dgm:prSet presAssocID="{28BC7742-EF49-4D46-9305-AA4D2DC9E16E}" presName="linear" presStyleCnt="0">
        <dgm:presLayoutVars>
          <dgm:dir/>
          <dgm:animLvl val="lvl"/>
          <dgm:resizeHandles val="exact"/>
        </dgm:presLayoutVars>
      </dgm:prSet>
      <dgm:spPr/>
    </dgm:pt>
    <dgm:pt modelId="{1D850674-5BFF-4D6E-A8A1-80AFA9A27EC9}" type="pres">
      <dgm:prSet presAssocID="{200DBBA4-985C-48C8-8908-EB5EC1A72073}" presName="parentLin" presStyleCnt="0"/>
      <dgm:spPr/>
    </dgm:pt>
    <dgm:pt modelId="{F2D756EB-8C6A-4EFC-8ABC-0F68BD005086}" type="pres">
      <dgm:prSet presAssocID="{200DBBA4-985C-48C8-8908-EB5EC1A72073}" presName="parentLeftMargin" presStyleLbl="node1" presStyleIdx="0" presStyleCnt="6"/>
      <dgm:spPr/>
    </dgm:pt>
    <dgm:pt modelId="{AF58800F-0650-433E-9035-60387E35BF52}" type="pres">
      <dgm:prSet presAssocID="{200DBBA4-985C-48C8-8908-EB5EC1A72073}" presName="parentText" presStyleLbl="node1" presStyleIdx="0" presStyleCnt="6">
        <dgm:presLayoutVars>
          <dgm:chMax val="0"/>
          <dgm:bulletEnabled val="1"/>
        </dgm:presLayoutVars>
      </dgm:prSet>
      <dgm:spPr/>
    </dgm:pt>
    <dgm:pt modelId="{68EE197D-EF9D-41DE-9B80-72AB7A09F57D}" type="pres">
      <dgm:prSet presAssocID="{200DBBA4-985C-48C8-8908-EB5EC1A72073}" presName="negativeSpace" presStyleCnt="0"/>
      <dgm:spPr/>
    </dgm:pt>
    <dgm:pt modelId="{60DEFC8E-3B6A-4764-B804-20ABBA720CBE}" type="pres">
      <dgm:prSet presAssocID="{200DBBA4-985C-48C8-8908-EB5EC1A72073}" presName="childText" presStyleLbl="conFgAcc1" presStyleIdx="0" presStyleCnt="6">
        <dgm:presLayoutVars>
          <dgm:bulletEnabled val="1"/>
        </dgm:presLayoutVars>
      </dgm:prSet>
      <dgm:spPr/>
    </dgm:pt>
    <dgm:pt modelId="{CFBEAEDC-AC8C-480D-B729-381CA89BE73D}" type="pres">
      <dgm:prSet presAssocID="{FBBD618D-955A-42F1-803A-2E07A2D49D8F}" presName="spaceBetweenRectangles" presStyleCnt="0"/>
      <dgm:spPr/>
    </dgm:pt>
    <dgm:pt modelId="{94201E7A-01D4-42F6-9272-8EE5A6D5F9D3}" type="pres">
      <dgm:prSet presAssocID="{775A0A5D-B9BC-4051-BFF2-6509D58F15B3}" presName="parentLin" presStyleCnt="0"/>
      <dgm:spPr/>
    </dgm:pt>
    <dgm:pt modelId="{28B89733-523A-4972-8AE9-624455E84CE8}" type="pres">
      <dgm:prSet presAssocID="{775A0A5D-B9BC-4051-BFF2-6509D58F15B3}" presName="parentLeftMargin" presStyleLbl="node1" presStyleIdx="0" presStyleCnt="6"/>
      <dgm:spPr/>
    </dgm:pt>
    <dgm:pt modelId="{AA136337-1258-4352-B669-D04377180D50}" type="pres">
      <dgm:prSet presAssocID="{775A0A5D-B9BC-4051-BFF2-6509D58F15B3}" presName="parentText" presStyleLbl="node1" presStyleIdx="1" presStyleCnt="6">
        <dgm:presLayoutVars>
          <dgm:chMax val="0"/>
          <dgm:bulletEnabled val="1"/>
        </dgm:presLayoutVars>
      </dgm:prSet>
      <dgm:spPr/>
    </dgm:pt>
    <dgm:pt modelId="{D0A1026F-8524-4B47-B3BD-9380B9AAF3A1}" type="pres">
      <dgm:prSet presAssocID="{775A0A5D-B9BC-4051-BFF2-6509D58F15B3}" presName="negativeSpace" presStyleCnt="0"/>
      <dgm:spPr/>
    </dgm:pt>
    <dgm:pt modelId="{257A7A80-B157-43D1-B7C3-9D26428D907E}" type="pres">
      <dgm:prSet presAssocID="{775A0A5D-B9BC-4051-BFF2-6509D58F15B3}" presName="childText" presStyleLbl="conFgAcc1" presStyleIdx="1" presStyleCnt="6">
        <dgm:presLayoutVars>
          <dgm:bulletEnabled val="1"/>
        </dgm:presLayoutVars>
      </dgm:prSet>
      <dgm:spPr/>
    </dgm:pt>
    <dgm:pt modelId="{0369F227-00EE-474B-95F5-E0431A78F5E1}" type="pres">
      <dgm:prSet presAssocID="{AC1F6079-7558-4109-92EF-93CA93B88E7C}" presName="spaceBetweenRectangles" presStyleCnt="0"/>
      <dgm:spPr/>
    </dgm:pt>
    <dgm:pt modelId="{C00F896A-FBA5-4AE8-9BF5-CFFD42D17C51}" type="pres">
      <dgm:prSet presAssocID="{A208AEB9-8DCA-4A9E-9109-AF54F3F2D9DB}" presName="parentLin" presStyleCnt="0"/>
      <dgm:spPr/>
    </dgm:pt>
    <dgm:pt modelId="{C85141EC-AC9B-47F9-A948-10041DF85668}" type="pres">
      <dgm:prSet presAssocID="{A208AEB9-8DCA-4A9E-9109-AF54F3F2D9DB}" presName="parentLeftMargin" presStyleLbl="node1" presStyleIdx="1" presStyleCnt="6"/>
      <dgm:spPr/>
    </dgm:pt>
    <dgm:pt modelId="{7AB6FED5-BA54-4FD2-BCA9-3B9DDF0CD065}" type="pres">
      <dgm:prSet presAssocID="{A208AEB9-8DCA-4A9E-9109-AF54F3F2D9DB}" presName="parentText" presStyleLbl="node1" presStyleIdx="2" presStyleCnt="6">
        <dgm:presLayoutVars>
          <dgm:chMax val="0"/>
          <dgm:bulletEnabled val="1"/>
        </dgm:presLayoutVars>
      </dgm:prSet>
      <dgm:spPr/>
    </dgm:pt>
    <dgm:pt modelId="{99173D90-B35E-4F7A-BC28-075942C59E00}" type="pres">
      <dgm:prSet presAssocID="{A208AEB9-8DCA-4A9E-9109-AF54F3F2D9DB}" presName="negativeSpace" presStyleCnt="0"/>
      <dgm:spPr/>
    </dgm:pt>
    <dgm:pt modelId="{7EA2DCF4-CDBB-45AA-9CFC-54C2CA40C8D9}" type="pres">
      <dgm:prSet presAssocID="{A208AEB9-8DCA-4A9E-9109-AF54F3F2D9DB}" presName="childText" presStyleLbl="conFgAcc1" presStyleIdx="2" presStyleCnt="6">
        <dgm:presLayoutVars>
          <dgm:bulletEnabled val="1"/>
        </dgm:presLayoutVars>
      </dgm:prSet>
      <dgm:spPr/>
    </dgm:pt>
    <dgm:pt modelId="{6DA8078E-FBF3-4D85-BD24-BA08D691DECB}" type="pres">
      <dgm:prSet presAssocID="{98689649-BDC1-40D3-AAC3-1EB458B35551}" presName="spaceBetweenRectangles" presStyleCnt="0"/>
      <dgm:spPr/>
    </dgm:pt>
    <dgm:pt modelId="{CE878257-2FED-4C8B-8AEE-C830B0114AE9}" type="pres">
      <dgm:prSet presAssocID="{2F1F4589-2781-4C70-AE0E-0BADAFBE91C7}" presName="parentLin" presStyleCnt="0"/>
      <dgm:spPr/>
    </dgm:pt>
    <dgm:pt modelId="{186A96C5-B354-4522-ABCF-C9083695221B}" type="pres">
      <dgm:prSet presAssocID="{2F1F4589-2781-4C70-AE0E-0BADAFBE91C7}" presName="parentLeftMargin" presStyleLbl="node1" presStyleIdx="2" presStyleCnt="6"/>
      <dgm:spPr/>
    </dgm:pt>
    <dgm:pt modelId="{E25AE1F6-80F6-4536-B63E-05980F82EBE0}" type="pres">
      <dgm:prSet presAssocID="{2F1F4589-2781-4C70-AE0E-0BADAFBE91C7}" presName="parentText" presStyleLbl="node1" presStyleIdx="3" presStyleCnt="6">
        <dgm:presLayoutVars>
          <dgm:chMax val="0"/>
          <dgm:bulletEnabled val="1"/>
        </dgm:presLayoutVars>
      </dgm:prSet>
      <dgm:spPr/>
    </dgm:pt>
    <dgm:pt modelId="{EC568688-CD9D-41D8-BAA3-4FA3BBCE0DD3}" type="pres">
      <dgm:prSet presAssocID="{2F1F4589-2781-4C70-AE0E-0BADAFBE91C7}" presName="negativeSpace" presStyleCnt="0"/>
      <dgm:spPr/>
    </dgm:pt>
    <dgm:pt modelId="{E056EEC1-54A6-41F6-9F52-FA542B7EF11F}" type="pres">
      <dgm:prSet presAssocID="{2F1F4589-2781-4C70-AE0E-0BADAFBE91C7}" presName="childText" presStyleLbl="conFgAcc1" presStyleIdx="3" presStyleCnt="6">
        <dgm:presLayoutVars>
          <dgm:bulletEnabled val="1"/>
        </dgm:presLayoutVars>
      </dgm:prSet>
      <dgm:spPr/>
    </dgm:pt>
    <dgm:pt modelId="{32523ADA-E8A9-44A5-9956-D5AF598EE6AC}" type="pres">
      <dgm:prSet presAssocID="{D47AB88A-D87E-42F7-8FA6-4F542FFDFB6D}" presName="spaceBetweenRectangles" presStyleCnt="0"/>
      <dgm:spPr/>
    </dgm:pt>
    <dgm:pt modelId="{5377A172-E49B-4650-A951-1EB7125DB7B1}" type="pres">
      <dgm:prSet presAssocID="{2FAD5C4C-A557-4E5C-BB91-7921803B281B}" presName="parentLin" presStyleCnt="0"/>
      <dgm:spPr/>
    </dgm:pt>
    <dgm:pt modelId="{D24C56E1-9AB9-4047-BCE0-6E5EA919B723}" type="pres">
      <dgm:prSet presAssocID="{2FAD5C4C-A557-4E5C-BB91-7921803B281B}" presName="parentLeftMargin" presStyleLbl="node1" presStyleIdx="3" presStyleCnt="6"/>
      <dgm:spPr/>
    </dgm:pt>
    <dgm:pt modelId="{34405227-5692-4208-838F-0440FFA2125A}" type="pres">
      <dgm:prSet presAssocID="{2FAD5C4C-A557-4E5C-BB91-7921803B281B}" presName="parentText" presStyleLbl="node1" presStyleIdx="4" presStyleCnt="6">
        <dgm:presLayoutVars>
          <dgm:chMax val="0"/>
          <dgm:bulletEnabled val="1"/>
        </dgm:presLayoutVars>
      </dgm:prSet>
      <dgm:spPr/>
    </dgm:pt>
    <dgm:pt modelId="{42BA7897-5AA6-4A7C-9DD6-BB0585067941}" type="pres">
      <dgm:prSet presAssocID="{2FAD5C4C-A557-4E5C-BB91-7921803B281B}" presName="negativeSpace" presStyleCnt="0"/>
      <dgm:spPr/>
    </dgm:pt>
    <dgm:pt modelId="{F883A3DF-E683-4CDA-BE9D-FC1802D6993A}" type="pres">
      <dgm:prSet presAssocID="{2FAD5C4C-A557-4E5C-BB91-7921803B281B}" presName="childText" presStyleLbl="conFgAcc1" presStyleIdx="4" presStyleCnt="6">
        <dgm:presLayoutVars>
          <dgm:bulletEnabled val="1"/>
        </dgm:presLayoutVars>
      </dgm:prSet>
      <dgm:spPr/>
    </dgm:pt>
    <dgm:pt modelId="{52F52C62-158F-4EDD-AA30-48051AE355C8}" type="pres">
      <dgm:prSet presAssocID="{0680AE04-44D5-4145-B2A8-4DD7C1400AD8}" presName="spaceBetweenRectangles" presStyleCnt="0"/>
      <dgm:spPr/>
    </dgm:pt>
    <dgm:pt modelId="{F533BD22-1901-4D10-927B-99162FF0356E}" type="pres">
      <dgm:prSet presAssocID="{68CDAF98-6C4A-41B5-A987-43087EE2F8FF}" presName="parentLin" presStyleCnt="0"/>
      <dgm:spPr/>
    </dgm:pt>
    <dgm:pt modelId="{9E0699BA-464C-4BC3-AA24-73873C59C391}" type="pres">
      <dgm:prSet presAssocID="{68CDAF98-6C4A-41B5-A987-43087EE2F8FF}" presName="parentLeftMargin" presStyleLbl="node1" presStyleIdx="4" presStyleCnt="6"/>
      <dgm:spPr/>
    </dgm:pt>
    <dgm:pt modelId="{0F317A63-5197-44EC-88DD-7EDA9508A661}" type="pres">
      <dgm:prSet presAssocID="{68CDAF98-6C4A-41B5-A987-43087EE2F8FF}" presName="parentText" presStyleLbl="node1" presStyleIdx="5" presStyleCnt="6">
        <dgm:presLayoutVars>
          <dgm:chMax val="0"/>
          <dgm:bulletEnabled val="1"/>
        </dgm:presLayoutVars>
      </dgm:prSet>
      <dgm:spPr/>
    </dgm:pt>
    <dgm:pt modelId="{2C67C80A-8125-4C78-96C6-DA5525092EE9}" type="pres">
      <dgm:prSet presAssocID="{68CDAF98-6C4A-41B5-A987-43087EE2F8FF}" presName="negativeSpace" presStyleCnt="0"/>
      <dgm:spPr/>
    </dgm:pt>
    <dgm:pt modelId="{3181AD23-D337-4D52-AA1B-385ED8B34D87}" type="pres">
      <dgm:prSet presAssocID="{68CDAF98-6C4A-41B5-A987-43087EE2F8FF}" presName="childText" presStyleLbl="conFgAcc1" presStyleIdx="5" presStyleCnt="6">
        <dgm:presLayoutVars>
          <dgm:bulletEnabled val="1"/>
        </dgm:presLayoutVars>
      </dgm:prSet>
      <dgm:spPr/>
    </dgm:pt>
  </dgm:ptLst>
  <dgm:cxnLst>
    <dgm:cxn modelId="{C7AF8911-069E-4B4C-B54F-8A8E5EA66909}" type="presOf" srcId="{68CDAF98-6C4A-41B5-A987-43087EE2F8FF}" destId="{0F317A63-5197-44EC-88DD-7EDA9508A661}" srcOrd="1" destOrd="0" presId="urn:microsoft.com/office/officeart/2005/8/layout/list1"/>
    <dgm:cxn modelId="{5EA32816-CA85-4BA4-90D6-A3A426C47490}" type="presOf" srcId="{A208AEB9-8DCA-4A9E-9109-AF54F3F2D9DB}" destId="{7AB6FED5-BA54-4FD2-BCA9-3B9DDF0CD065}" srcOrd="1" destOrd="0" presId="urn:microsoft.com/office/officeart/2005/8/layout/list1"/>
    <dgm:cxn modelId="{E43BAA19-92F7-426A-AE35-082EE7CE73E3}" type="presOf" srcId="{775A0A5D-B9BC-4051-BFF2-6509D58F15B3}" destId="{AA136337-1258-4352-B669-D04377180D50}" srcOrd="1" destOrd="0" presId="urn:microsoft.com/office/officeart/2005/8/layout/list1"/>
    <dgm:cxn modelId="{5176BD1E-E969-44A5-8F39-2F7FF5B09D88}" type="presOf" srcId="{2FAD5C4C-A557-4E5C-BB91-7921803B281B}" destId="{34405227-5692-4208-838F-0440FFA2125A}" srcOrd="1" destOrd="0" presId="urn:microsoft.com/office/officeart/2005/8/layout/list1"/>
    <dgm:cxn modelId="{0150751F-2C41-4208-960A-4C4701CF3B57}" type="presOf" srcId="{2F1F4589-2781-4C70-AE0E-0BADAFBE91C7}" destId="{186A96C5-B354-4522-ABCF-C9083695221B}" srcOrd="0" destOrd="0" presId="urn:microsoft.com/office/officeart/2005/8/layout/list1"/>
    <dgm:cxn modelId="{A2B2372A-E51A-4A0C-9BF4-11F6BFF14ED2}" srcId="{28BC7742-EF49-4D46-9305-AA4D2DC9E16E}" destId="{68CDAF98-6C4A-41B5-A987-43087EE2F8FF}" srcOrd="5" destOrd="0" parTransId="{73D26DDD-C267-49F4-B57F-175C7DB6FD15}" sibTransId="{3489BD2B-66A1-4167-BACA-255A5E8FD15B}"/>
    <dgm:cxn modelId="{B72D5731-534F-4070-AA1F-AAD60FCEB3CD}" type="presOf" srcId="{28BC7742-EF49-4D46-9305-AA4D2DC9E16E}" destId="{3496AE27-6CC5-4C87-A4F2-533CF1ECC64F}" srcOrd="0" destOrd="0" presId="urn:microsoft.com/office/officeart/2005/8/layout/list1"/>
    <dgm:cxn modelId="{6D58D13C-4592-415E-BC25-65D6E87BA23A}" type="presOf" srcId="{200DBBA4-985C-48C8-8908-EB5EC1A72073}" destId="{F2D756EB-8C6A-4EFC-8ABC-0F68BD005086}" srcOrd="0" destOrd="0" presId="urn:microsoft.com/office/officeart/2005/8/layout/list1"/>
    <dgm:cxn modelId="{A9A13F5D-3BEE-4D1B-8329-278D99BA86E5}" srcId="{28BC7742-EF49-4D46-9305-AA4D2DC9E16E}" destId="{200DBBA4-985C-48C8-8908-EB5EC1A72073}" srcOrd="0" destOrd="0" parTransId="{CD9A1649-82AE-47E8-ADE6-C04AE81EA517}" sibTransId="{FBBD618D-955A-42F1-803A-2E07A2D49D8F}"/>
    <dgm:cxn modelId="{5DBC1A43-5CFD-4A14-8FD4-1C58B7DEE586}" srcId="{28BC7742-EF49-4D46-9305-AA4D2DC9E16E}" destId="{A208AEB9-8DCA-4A9E-9109-AF54F3F2D9DB}" srcOrd="2" destOrd="0" parTransId="{559E6FA5-DB2E-4E12-8A1B-4996FCDFF992}" sibTransId="{98689649-BDC1-40D3-AAC3-1EB458B35551}"/>
    <dgm:cxn modelId="{1F730769-8EEA-4765-90CB-61F5F4DCAED7}" type="presOf" srcId="{68CDAF98-6C4A-41B5-A987-43087EE2F8FF}" destId="{9E0699BA-464C-4BC3-AA24-73873C59C391}" srcOrd="0" destOrd="0" presId="urn:microsoft.com/office/officeart/2005/8/layout/list1"/>
    <dgm:cxn modelId="{AB186349-743C-432E-9202-F9FB79DD07B4}" type="presOf" srcId="{2FAD5C4C-A557-4E5C-BB91-7921803B281B}" destId="{D24C56E1-9AB9-4047-BCE0-6E5EA919B723}" srcOrd="0" destOrd="0" presId="urn:microsoft.com/office/officeart/2005/8/layout/list1"/>
    <dgm:cxn modelId="{E58E3972-D0A6-4999-BC13-E3375E8C9F0F}" type="presOf" srcId="{A208AEB9-8DCA-4A9E-9109-AF54F3F2D9DB}" destId="{C85141EC-AC9B-47F9-A948-10041DF85668}" srcOrd="0" destOrd="0" presId="urn:microsoft.com/office/officeart/2005/8/layout/list1"/>
    <dgm:cxn modelId="{42583A86-34A5-4597-8C80-341C74F81395}" srcId="{28BC7742-EF49-4D46-9305-AA4D2DC9E16E}" destId="{2F1F4589-2781-4C70-AE0E-0BADAFBE91C7}" srcOrd="3" destOrd="0" parTransId="{3D5241A2-8FE7-4D90-99FC-73A41466BFCC}" sibTransId="{D47AB88A-D87E-42F7-8FA6-4F542FFDFB6D}"/>
    <dgm:cxn modelId="{1F2169AE-5186-48DB-A502-9AC16FED1502}" type="presOf" srcId="{775A0A5D-B9BC-4051-BFF2-6509D58F15B3}" destId="{28B89733-523A-4972-8AE9-624455E84CE8}" srcOrd="0" destOrd="0" presId="urn:microsoft.com/office/officeart/2005/8/layout/list1"/>
    <dgm:cxn modelId="{4AA091BF-F440-4531-9118-E0AD31ECDD3E}" srcId="{28BC7742-EF49-4D46-9305-AA4D2DC9E16E}" destId="{775A0A5D-B9BC-4051-BFF2-6509D58F15B3}" srcOrd="1" destOrd="0" parTransId="{998EF7A2-D460-4256-8384-9C362AAC335F}" sibTransId="{AC1F6079-7558-4109-92EF-93CA93B88E7C}"/>
    <dgm:cxn modelId="{DA4286CD-C8C1-499E-B75A-10D4F14D862D}" type="presOf" srcId="{200DBBA4-985C-48C8-8908-EB5EC1A72073}" destId="{AF58800F-0650-433E-9035-60387E35BF52}" srcOrd="1" destOrd="0" presId="urn:microsoft.com/office/officeart/2005/8/layout/list1"/>
    <dgm:cxn modelId="{36E68DD4-51F1-4223-872B-00F1941DCE2A}" type="presOf" srcId="{2F1F4589-2781-4C70-AE0E-0BADAFBE91C7}" destId="{E25AE1F6-80F6-4536-B63E-05980F82EBE0}" srcOrd="1" destOrd="0" presId="urn:microsoft.com/office/officeart/2005/8/layout/list1"/>
    <dgm:cxn modelId="{6741C1E7-42E6-4D49-9EB9-85D6E6F6DB2A}" srcId="{28BC7742-EF49-4D46-9305-AA4D2DC9E16E}" destId="{2FAD5C4C-A557-4E5C-BB91-7921803B281B}" srcOrd="4" destOrd="0" parTransId="{81E1E50C-3816-4654-9755-D2926E4D5160}" sibTransId="{0680AE04-44D5-4145-B2A8-4DD7C1400AD8}"/>
    <dgm:cxn modelId="{B33547BF-6603-444E-8324-DEC50C13E761}" type="presParOf" srcId="{3496AE27-6CC5-4C87-A4F2-533CF1ECC64F}" destId="{1D850674-5BFF-4D6E-A8A1-80AFA9A27EC9}" srcOrd="0" destOrd="0" presId="urn:microsoft.com/office/officeart/2005/8/layout/list1"/>
    <dgm:cxn modelId="{C03A7038-42C6-4699-A1D3-ED7195E580BE}" type="presParOf" srcId="{1D850674-5BFF-4D6E-A8A1-80AFA9A27EC9}" destId="{F2D756EB-8C6A-4EFC-8ABC-0F68BD005086}" srcOrd="0" destOrd="0" presId="urn:microsoft.com/office/officeart/2005/8/layout/list1"/>
    <dgm:cxn modelId="{AB2F9A2F-B17B-4C8A-AA83-5F9EEA263110}" type="presParOf" srcId="{1D850674-5BFF-4D6E-A8A1-80AFA9A27EC9}" destId="{AF58800F-0650-433E-9035-60387E35BF52}" srcOrd="1" destOrd="0" presId="urn:microsoft.com/office/officeart/2005/8/layout/list1"/>
    <dgm:cxn modelId="{B24B39CD-95F6-4B7B-9341-4B1C953BA17C}" type="presParOf" srcId="{3496AE27-6CC5-4C87-A4F2-533CF1ECC64F}" destId="{68EE197D-EF9D-41DE-9B80-72AB7A09F57D}" srcOrd="1" destOrd="0" presId="urn:microsoft.com/office/officeart/2005/8/layout/list1"/>
    <dgm:cxn modelId="{11B793C9-25C3-416D-9FBE-0507880083AD}" type="presParOf" srcId="{3496AE27-6CC5-4C87-A4F2-533CF1ECC64F}" destId="{60DEFC8E-3B6A-4764-B804-20ABBA720CBE}" srcOrd="2" destOrd="0" presId="urn:microsoft.com/office/officeart/2005/8/layout/list1"/>
    <dgm:cxn modelId="{B07A4FAD-1994-432D-AAE2-5D635B79338F}" type="presParOf" srcId="{3496AE27-6CC5-4C87-A4F2-533CF1ECC64F}" destId="{CFBEAEDC-AC8C-480D-B729-381CA89BE73D}" srcOrd="3" destOrd="0" presId="urn:microsoft.com/office/officeart/2005/8/layout/list1"/>
    <dgm:cxn modelId="{4936C771-4B3B-4D3B-9A0A-A5137CFD02CF}" type="presParOf" srcId="{3496AE27-6CC5-4C87-A4F2-533CF1ECC64F}" destId="{94201E7A-01D4-42F6-9272-8EE5A6D5F9D3}" srcOrd="4" destOrd="0" presId="urn:microsoft.com/office/officeart/2005/8/layout/list1"/>
    <dgm:cxn modelId="{3E3ECA77-9F24-46E3-8B8C-04825B40B0E7}" type="presParOf" srcId="{94201E7A-01D4-42F6-9272-8EE5A6D5F9D3}" destId="{28B89733-523A-4972-8AE9-624455E84CE8}" srcOrd="0" destOrd="0" presId="urn:microsoft.com/office/officeart/2005/8/layout/list1"/>
    <dgm:cxn modelId="{474E869A-33D8-4B95-A093-6600048CD02B}" type="presParOf" srcId="{94201E7A-01D4-42F6-9272-8EE5A6D5F9D3}" destId="{AA136337-1258-4352-B669-D04377180D50}" srcOrd="1" destOrd="0" presId="urn:microsoft.com/office/officeart/2005/8/layout/list1"/>
    <dgm:cxn modelId="{6C752E29-D36A-491C-B8C8-A4A1D3440C51}" type="presParOf" srcId="{3496AE27-6CC5-4C87-A4F2-533CF1ECC64F}" destId="{D0A1026F-8524-4B47-B3BD-9380B9AAF3A1}" srcOrd="5" destOrd="0" presId="urn:microsoft.com/office/officeart/2005/8/layout/list1"/>
    <dgm:cxn modelId="{DCFEF6A0-8325-4608-A6FE-BDECD872555A}" type="presParOf" srcId="{3496AE27-6CC5-4C87-A4F2-533CF1ECC64F}" destId="{257A7A80-B157-43D1-B7C3-9D26428D907E}" srcOrd="6" destOrd="0" presId="urn:microsoft.com/office/officeart/2005/8/layout/list1"/>
    <dgm:cxn modelId="{48293EBC-697E-4ADD-85B2-FC4691EAD4F9}" type="presParOf" srcId="{3496AE27-6CC5-4C87-A4F2-533CF1ECC64F}" destId="{0369F227-00EE-474B-95F5-E0431A78F5E1}" srcOrd="7" destOrd="0" presId="urn:microsoft.com/office/officeart/2005/8/layout/list1"/>
    <dgm:cxn modelId="{EEB48796-CD05-4D88-8852-193FB0AF2371}" type="presParOf" srcId="{3496AE27-6CC5-4C87-A4F2-533CF1ECC64F}" destId="{C00F896A-FBA5-4AE8-9BF5-CFFD42D17C51}" srcOrd="8" destOrd="0" presId="urn:microsoft.com/office/officeart/2005/8/layout/list1"/>
    <dgm:cxn modelId="{BB706E84-B7EA-4E82-A698-D96187910EE6}" type="presParOf" srcId="{C00F896A-FBA5-4AE8-9BF5-CFFD42D17C51}" destId="{C85141EC-AC9B-47F9-A948-10041DF85668}" srcOrd="0" destOrd="0" presId="urn:microsoft.com/office/officeart/2005/8/layout/list1"/>
    <dgm:cxn modelId="{90B3B063-E46D-4EE5-94FB-434D056A6F07}" type="presParOf" srcId="{C00F896A-FBA5-4AE8-9BF5-CFFD42D17C51}" destId="{7AB6FED5-BA54-4FD2-BCA9-3B9DDF0CD065}" srcOrd="1" destOrd="0" presId="urn:microsoft.com/office/officeart/2005/8/layout/list1"/>
    <dgm:cxn modelId="{53FE71CD-F379-4A16-87FA-53CE476136D7}" type="presParOf" srcId="{3496AE27-6CC5-4C87-A4F2-533CF1ECC64F}" destId="{99173D90-B35E-4F7A-BC28-075942C59E00}" srcOrd="9" destOrd="0" presId="urn:microsoft.com/office/officeart/2005/8/layout/list1"/>
    <dgm:cxn modelId="{72EC9658-A06A-4272-8F57-F0A4A076EBA7}" type="presParOf" srcId="{3496AE27-6CC5-4C87-A4F2-533CF1ECC64F}" destId="{7EA2DCF4-CDBB-45AA-9CFC-54C2CA40C8D9}" srcOrd="10" destOrd="0" presId="urn:microsoft.com/office/officeart/2005/8/layout/list1"/>
    <dgm:cxn modelId="{384D092D-DB0A-4395-AA6E-A28B5A503FA8}" type="presParOf" srcId="{3496AE27-6CC5-4C87-A4F2-533CF1ECC64F}" destId="{6DA8078E-FBF3-4D85-BD24-BA08D691DECB}" srcOrd="11" destOrd="0" presId="urn:microsoft.com/office/officeart/2005/8/layout/list1"/>
    <dgm:cxn modelId="{FDE82EEB-0B57-42BD-BD04-709C37B45303}" type="presParOf" srcId="{3496AE27-6CC5-4C87-A4F2-533CF1ECC64F}" destId="{CE878257-2FED-4C8B-8AEE-C830B0114AE9}" srcOrd="12" destOrd="0" presId="urn:microsoft.com/office/officeart/2005/8/layout/list1"/>
    <dgm:cxn modelId="{D72CA46A-D854-468E-A154-B9B3DBBADDAD}" type="presParOf" srcId="{CE878257-2FED-4C8B-8AEE-C830B0114AE9}" destId="{186A96C5-B354-4522-ABCF-C9083695221B}" srcOrd="0" destOrd="0" presId="urn:microsoft.com/office/officeart/2005/8/layout/list1"/>
    <dgm:cxn modelId="{F8BD1B26-697E-42A6-9710-F50741103888}" type="presParOf" srcId="{CE878257-2FED-4C8B-8AEE-C830B0114AE9}" destId="{E25AE1F6-80F6-4536-B63E-05980F82EBE0}" srcOrd="1" destOrd="0" presId="urn:microsoft.com/office/officeart/2005/8/layout/list1"/>
    <dgm:cxn modelId="{216F3C28-B12A-47B9-8EE4-52F9D05D6E9C}" type="presParOf" srcId="{3496AE27-6CC5-4C87-A4F2-533CF1ECC64F}" destId="{EC568688-CD9D-41D8-BAA3-4FA3BBCE0DD3}" srcOrd="13" destOrd="0" presId="urn:microsoft.com/office/officeart/2005/8/layout/list1"/>
    <dgm:cxn modelId="{216E58AC-2838-4C88-8468-94218720C170}" type="presParOf" srcId="{3496AE27-6CC5-4C87-A4F2-533CF1ECC64F}" destId="{E056EEC1-54A6-41F6-9F52-FA542B7EF11F}" srcOrd="14" destOrd="0" presId="urn:microsoft.com/office/officeart/2005/8/layout/list1"/>
    <dgm:cxn modelId="{BE928406-8706-4EBD-BFC9-C61C93F8E375}" type="presParOf" srcId="{3496AE27-6CC5-4C87-A4F2-533CF1ECC64F}" destId="{32523ADA-E8A9-44A5-9956-D5AF598EE6AC}" srcOrd="15" destOrd="0" presId="urn:microsoft.com/office/officeart/2005/8/layout/list1"/>
    <dgm:cxn modelId="{A4B45D93-E4E5-4854-AE30-8D4B811B48B3}" type="presParOf" srcId="{3496AE27-6CC5-4C87-A4F2-533CF1ECC64F}" destId="{5377A172-E49B-4650-A951-1EB7125DB7B1}" srcOrd="16" destOrd="0" presId="urn:microsoft.com/office/officeart/2005/8/layout/list1"/>
    <dgm:cxn modelId="{460B3553-42B4-4EE8-8AB6-97AC4EDCB1E6}" type="presParOf" srcId="{5377A172-E49B-4650-A951-1EB7125DB7B1}" destId="{D24C56E1-9AB9-4047-BCE0-6E5EA919B723}" srcOrd="0" destOrd="0" presId="urn:microsoft.com/office/officeart/2005/8/layout/list1"/>
    <dgm:cxn modelId="{6AF04FC9-1761-4CCB-9C98-CB75CE3D4016}" type="presParOf" srcId="{5377A172-E49B-4650-A951-1EB7125DB7B1}" destId="{34405227-5692-4208-838F-0440FFA2125A}" srcOrd="1" destOrd="0" presId="urn:microsoft.com/office/officeart/2005/8/layout/list1"/>
    <dgm:cxn modelId="{4F288BFB-89F9-4290-9B2A-87FF194A6018}" type="presParOf" srcId="{3496AE27-6CC5-4C87-A4F2-533CF1ECC64F}" destId="{42BA7897-5AA6-4A7C-9DD6-BB0585067941}" srcOrd="17" destOrd="0" presId="urn:microsoft.com/office/officeart/2005/8/layout/list1"/>
    <dgm:cxn modelId="{69C74B52-BDD5-47DE-AD02-99427EB20E59}" type="presParOf" srcId="{3496AE27-6CC5-4C87-A4F2-533CF1ECC64F}" destId="{F883A3DF-E683-4CDA-BE9D-FC1802D6993A}" srcOrd="18" destOrd="0" presId="urn:microsoft.com/office/officeart/2005/8/layout/list1"/>
    <dgm:cxn modelId="{0F4CDBA1-F894-496F-9093-3E6C8DF3CB26}" type="presParOf" srcId="{3496AE27-6CC5-4C87-A4F2-533CF1ECC64F}" destId="{52F52C62-158F-4EDD-AA30-48051AE355C8}" srcOrd="19" destOrd="0" presId="urn:microsoft.com/office/officeart/2005/8/layout/list1"/>
    <dgm:cxn modelId="{D0B1C04E-454E-4EA5-96B0-49E08CF43B2E}" type="presParOf" srcId="{3496AE27-6CC5-4C87-A4F2-533CF1ECC64F}" destId="{F533BD22-1901-4D10-927B-99162FF0356E}" srcOrd="20" destOrd="0" presId="urn:microsoft.com/office/officeart/2005/8/layout/list1"/>
    <dgm:cxn modelId="{0EE8F6D8-8062-4011-926B-23B7E314E3BA}" type="presParOf" srcId="{F533BD22-1901-4D10-927B-99162FF0356E}" destId="{9E0699BA-464C-4BC3-AA24-73873C59C391}" srcOrd="0" destOrd="0" presId="urn:microsoft.com/office/officeart/2005/8/layout/list1"/>
    <dgm:cxn modelId="{6046BFD0-E26A-4D83-910C-8749F833793F}" type="presParOf" srcId="{F533BD22-1901-4D10-927B-99162FF0356E}" destId="{0F317A63-5197-44EC-88DD-7EDA9508A661}" srcOrd="1" destOrd="0" presId="urn:microsoft.com/office/officeart/2005/8/layout/list1"/>
    <dgm:cxn modelId="{88CA8E67-0897-4134-BC7C-C9E3B6DBA9AF}" type="presParOf" srcId="{3496AE27-6CC5-4C87-A4F2-533CF1ECC64F}" destId="{2C67C80A-8125-4C78-96C6-DA5525092EE9}" srcOrd="21" destOrd="0" presId="urn:microsoft.com/office/officeart/2005/8/layout/list1"/>
    <dgm:cxn modelId="{1FCFF3F4-B913-40D0-BA2D-E43D35777CBD}" type="presParOf" srcId="{3496AE27-6CC5-4C87-A4F2-533CF1ECC64F}" destId="{3181AD23-D337-4D52-AA1B-385ED8B34D8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D42456-798E-4226-A68C-B9A38CA29AC4}" type="doc">
      <dgm:prSet loTypeId="urn:microsoft.com/office/officeart/2005/8/layout/cycle6" loCatId="cycle" qsTypeId="urn:microsoft.com/office/officeart/2005/8/quickstyle/3d2" qsCatId="3D" csTypeId="urn:microsoft.com/office/officeart/2005/8/colors/accent1_1" csCatId="accent1" phldr="1"/>
      <dgm:spPr/>
      <dgm:t>
        <a:bodyPr/>
        <a:lstStyle/>
        <a:p>
          <a:endParaRPr lang="en-US"/>
        </a:p>
      </dgm:t>
    </dgm:pt>
    <dgm:pt modelId="{E5D2D211-6962-4C7B-8EA4-911C2FF035B6}">
      <dgm:prSet phldrT="[Text]" phldr="0"/>
      <dgm:spPr/>
      <dgm:t>
        <a:bodyPr/>
        <a:lstStyle/>
        <a:p>
          <a:pPr rtl="0"/>
          <a:r>
            <a:rPr lang="en-US" b="1" i="0" u="none" dirty="0">
              <a:latin typeface="Arial"/>
              <a:cs typeface="Arial"/>
            </a:rPr>
            <a:t>Utilizing Routing Software Tools </a:t>
          </a:r>
          <a:endParaRPr lang="en-US" i="0" u="none" dirty="0"/>
        </a:p>
      </dgm:t>
    </dgm:pt>
    <dgm:pt modelId="{FB64C292-2545-47B7-BF3F-79E7AEF9DA58}" type="parTrans" cxnId="{54C990F9-A231-4B1F-921F-98369E1B80B6}">
      <dgm:prSet/>
      <dgm:spPr/>
      <dgm:t>
        <a:bodyPr/>
        <a:lstStyle/>
        <a:p>
          <a:endParaRPr lang="en-US"/>
        </a:p>
      </dgm:t>
    </dgm:pt>
    <dgm:pt modelId="{D70482C5-5007-4FE0-A160-167522399176}" type="sibTrans" cxnId="{54C990F9-A231-4B1F-921F-98369E1B80B6}">
      <dgm:prSet/>
      <dgm:spPr/>
      <dgm:t>
        <a:bodyPr/>
        <a:lstStyle/>
        <a:p>
          <a:endParaRPr lang="en-US"/>
        </a:p>
      </dgm:t>
    </dgm:pt>
    <dgm:pt modelId="{D7BB478B-D9A4-4D19-AC24-EE4B234092C9}">
      <dgm:prSet phldrT="[Text]" phldr="0"/>
      <dgm:spPr/>
      <dgm:t>
        <a:bodyPr/>
        <a:lstStyle/>
        <a:p>
          <a:pPr rtl="0"/>
          <a:r>
            <a:rPr lang="en-US" b="1" i="0" u="none" dirty="0">
              <a:latin typeface="Arial"/>
              <a:cs typeface="Arial"/>
            </a:rPr>
            <a:t>Layer Stackup Considerations</a:t>
          </a:r>
        </a:p>
      </dgm:t>
    </dgm:pt>
    <dgm:pt modelId="{514AD254-A2C0-4CA2-B7FA-3418EBA4A836}" type="parTrans" cxnId="{9E65CE9E-92D8-48C0-89E8-639F94905662}">
      <dgm:prSet/>
      <dgm:spPr/>
      <dgm:t>
        <a:bodyPr/>
        <a:lstStyle/>
        <a:p>
          <a:endParaRPr lang="en-US"/>
        </a:p>
      </dgm:t>
    </dgm:pt>
    <dgm:pt modelId="{04D8E2DE-291F-40C1-A9C8-E68AF9403F80}" type="sibTrans" cxnId="{9E65CE9E-92D8-48C0-89E8-639F94905662}">
      <dgm:prSet/>
      <dgm:spPr/>
      <dgm:t>
        <a:bodyPr/>
        <a:lstStyle/>
        <a:p>
          <a:endParaRPr lang="en-US"/>
        </a:p>
      </dgm:t>
    </dgm:pt>
    <dgm:pt modelId="{B7D07DE1-B750-45A1-B9E7-F227FD6067BC}">
      <dgm:prSet phldr="0"/>
      <dgm:spPr/>
      <dgm:t>
        <a:bodyPr/>
        <a:lstStyle/>
        <a:p>
          <a:pPr rtl="0"/>
          <a:r>
            <a:rPr lang="en-US" b="1" i="0" u="none" dirty="0">
              <a:latin typeface="Arial"/>
              <a:cs typeface="Arial"/>
            </a:rPr>
            <a:t>Routing Strategies for Complex Designs</a:t>
          </a:r>
          <a:endParaRPr lang="en-US" b="0" i="0" u="none" dirty="0">
            <a:latin typeface="Arial"/>
            <a:cs typeface="Arial"/>
          </a:endParaRPr>
        </a:p>
      </dgm:t>
    </dgm:pt>
    <dgm:pt modelId="{C87B8361-1F07-4189-BA49-07B8AA527695}" type="parTrans" cxnId="{130830B3-A6C7-419B-83C0-726C235BD544}">
      <dgm:prSet/>
      <dgm:spPr/>
    </dgm:pt>
    <dgm:pt modelId="{8C962A12-2F3E-4C58-99BB-0554185BD986}" type="sibTrans" cxnId="{130830B3-A6C7-419B-83C0-726C235BD544}">
      <dgm:prSet/>
      <dgm:spPr/>
    </dgm:pt>
    <dgm:pt modelId="{330E3761-4688-44E2-8617-6F6F536E62DF}">
      <dgm:prSet phldr="0"/>
      <dgm:spPr/>
      <dgm:t>
        <a:bodyPr/>
        <a:lstStyle/>
        <a:p>
          <a:pPr rtl="0"/>
          <a:r>
            <a:rPr lang="en-US" b="1" i="0" u="none" dirty="0">
              <a:latin typeface="Arial"/>
              <a:cs typeface="Arial"/>
            </a:rPr>
            <a:t>Signal Integrity Simulation and Analysis</a:t>
          </a:r>
          <a:endParaRPr lang="en-US" b="0" i="0" u="none" dirty="0">
            <a:latin typeface="Aptos Display"/>
            <a:cs typeface="Arial"/>
          </a:endParaRPr>
        </a:p>
      </dgm:t>
    </dgm:pt>
    <dgm:pt modelId="{5180405C-3159-4A4A-B3EB-3D821EA8C8AD}" type="parTrans" cxnId="{A630CC05-7F5D-458E-86CE-9B12D91C2785}">
      <dgm:prSet/>
      <dgm:spPr/>
    </dgm:pt>
    <dgm:pt modelId="{1BCC2304-1C37-4098-8426-0B37A982EEF0}" type="sibTrans" cxnId="{A630CC05-7F5D-458E-86CE-9B12D91C2785}">
      <dgm:prSet/>
      <dgm:spPr/>
    </dgm:pt>
    <dgm:pt modelId="{9FFCCD36-4530-49F9-A3A6-2EEC3B6F8F52}" type="pres">
      <dgm:prSet presAssocID="{32D42456-798E-4226-A68C-B9A38CA29AC4}" presName="cycle" presStyleCnt="0">
        <dgm:presLayoutVars>
          <dgm:dir/>
          <dgm:resizeHandles val="exact"/>
        </dgm:presLayoutVars>
      </dgm:prSet>
      <dgm:spPr/>
    </dgm:pt>
    <dgm:pt modelId="{3BBAB4FF-D021-442D-B8BE-BF21B01B0581}" type="pres">
      <dgm:prSet presAssocID="{E5D2D211-6962-4C7B-8EA4-911C2FF035B6}" presName="node" presStyleLbl="node1" presStyleIdx="0" presStyleCnt="4">
        <dgm:presLayoutVars>
          <dgm:bulletEnabled val="1"/>
        </dgm:presLayoutVars>
      </dgm:prSet>
      <dgm:spPr/>
    </dgm:pt>
    <dgm:pt modelId="{EC873A0A-4A3F-4139-933B-ECAF1E03EADC}" type="pres">
      <dgm:prSet presAssocID="{E5D2D211-6962-4C7B-8EA4-911C2FF035B6}" presName="spNode" presStyleCnt="0"/>
      <dgm:spPr/>
    </dgm:pt>
    <dgm:pt modelId="{5684B9A2-175E-4305-9AB4-80881506A5B2}" type="pres">
      <dgm:prSet presAssocID="{D70482C5-5007-4FE0-A160-167522399176}" presName="sibTrans" presStyleLbl="sibTrans1D1" presStyleIdx="0" presStyleCnt="4"/>
      <dgm:spPr/>
    </dgm:pt>
    <dgm:pt modelId="{EA07E309-15B0-45DD-AAFC-E4231D23718A}" type="pres">
      <dgm:prSet presAssocID="{D7BB478B-D9A4-4D19-AC24-EE4B234092C9}" presName="node" presStyleLbl="node1" presStyleIdx="1" presStyleCnt="4">
        <dgm:presLayoutVars>
          <dgm:bulletEnabled val="1"/>
        </dgm:presLayoutVars>
      </dgm:prSet>
      <dgm:spPr/>
    </dgm:pt>
    <dgm:pt modelId="{140736A4-4547-47A9-B8D5-2041DF6121BE}" type="pres">
      <dgm:prSet presAssocID="{D7BB478B-D9A4-4D19-AC24-EE4B234092C9}" presName="spNode" presStyleCnt="0"/>
      <dgm:spPr/>
    </dgm:pt>
    <dgm:pt modelId="{E189CADB-1242-4747-8FA6-AA151FD7A894}" type="pres">
      <dgm:prSet presAssocID="{04D8E2DE-291F-40C1-A9C8-E68AF9403F80}" presName="sibTrans" presStyleLbl="sibTrans1D1" presStyleIdx="1" presStyleCnt="4"/>
      <dgm:spPr/>
    </dgm:pt>
    <dgm:pt modelId="{82BC75E9-86E1-4BCE-80AD-C00C33951184}" type="pres">
      <dgm:prSet presAssocID="{B7D07DE1-B750-45A1-B9E7-F227FD6067BC}" presName="node" presStyleLbl="node1" presStyleIdx="2" presStyleCnt="4">
        <dgm:presLayoutVars>
          <dgm:bulletEnabled val="1"/>
        </dgm:presLayoutVars>
      </dgm:prSet>
      <dgm:spPr/>
    </dgm:pt>
    <dgm:pt modelId="{81BA8D66-9D66-463E-A529-D86025632045}" type="pres">
      <dgm:prSet presAssocID="{B7D07DE1-B750-45A1-B9E7-F227FD6067BC}" presName="spNode" presStyleCnt="0"/>
      <dgm:spPr/>
    </dgm:pt>
    <dgm:pt modelId="{78802D62-8352-4858-9782-EDF61569BB64}" type="pres">
      <dgm:prSet presAssocID="{8C962A12-2F3E-4C58-99BB-0554185BD986}" presName="sibTrans" presStyleLbl="sibTrans1D1" presStyleIdx="2" presStyleCnt="4"/>
      <dgm:spPr/>
    </dgm:pt>
    <dgm:pt modelId="{4AC9B205-CA99-41B2-A400-3A6CCB7820DA}" type="pres">
      <dgm:prSet presAssocID="{330E3761-4688-44E2-8617-6F6F536E62DF}" presName="node" presStyleLbl="node1" presStyleIdx="3" presStyleCnt="4">
        <dgm:presLayoutVars>
          <dgm:bulletEnabled val="1"/>
        </dgm:presLayoutVars>
      </dgm:prSet>
      <dgm:spPr/>
    </dgm:pt>
    <dgm:pt modelId="{5945242E-6F6A-4756-A2FA-E6C9EF236A66}" type="pres">
      <dgm:prSet presAssocID="{330E3761-4688-44E2-8617-6F6F536E62DF}" presName="spNode" presStyleCnt="0"/>
      <dgm:spPr/>
    </dgm:pt>
    <dgm:pt modelId="{8E9135C5-A1BE-4C42-BB25-0491A6AAB1A5}" type="pres">
      <dgm:prSet presAssocID="{1BCC2304-1C37-4098-8426-0B37A982EEF0}" presName="sibTrans" presStyleLbl="sibTrans1D1" presStyleIdx="3" presStyleCnt="4"/>
      <dgm:spPr/>
    </dgm:pt>
  </dgm:ptLst>
  <dgm:cxnLst>
    <dgm:cxn modelId="{A9138004-D020-4BB8-9415-C3693F5C2774}" type="presOf" srcId="{D7BB478B-D9A4-4D19-AC24-EE4B234092C9}" destId="{EA07E309-15B0-45DD-AAFC-E4231D23718A}" srcOrd="0" destOrd="0" presId="urn:microsoft.com/office/officeart/2005/8/layout/cycle6"/>
    <dgm:cxn modelId="{A630CC05-7F5D-458E-86CE-9B12D91C2785}" srcId="{32D42456-798E-4226-A68C-B9A38CA29AC4}" destId="{330E3761-4688-44E2-8617-6F6F536E62DF}" srcOrd="3" destOrd="0" parTransId="{5180405C-3159-4A4A-B3EB-3D821EA8C8AD}" sibTransId="{1BCC2304-1C37-4098-8426-0B37A982EEF0}"/>
    <dgm:cxn modelId="{891EB809-41CE-4AAD-B261-02574B24F8CE}" type="presOf" srcId="{B7D07DE1-B750-45A1-B9E7-F227FD6067BC}" destId="{82BC75E9-86E1-4BCE-80AD-C00C33951184}" srcOrd="0" destOrd="0" presId="urn:microsoft.com/office/officeart/2005/8/layout/cycle6"/>
    <dgm:cxn modelId="{EAC99242-13DF-4D76-B461-4206D31A2BB3}" type="presOf" srcId="{8C962A12-2F3E-4C58-99BB-0554185BD986}" destId="{78802D62-8352-4858-9782-EDF61569BB64}" srcOrd="0" destOrd="0" presId="urn:microsoft.com/office/officeart/2005/8/layout/cycle6"/>
    <dgm:cxn modelId="{041BB46F-812B-4A90-93C0-2EA763165300}" type="presOf" srcId="{330E3761-4688-44E2-8617-6F6F536E62DF}" destId="{4AC9B205-CA99-41B2-A400-3A6CCB7820DA}" srcOrd="0" destOrd="0" presId="urn:microsoft.com/office/officeart/2005/8/layout/cycle6"/>
    <dgm:cxn modelId="{954C7073-DD50-4B0A-8922-3AAFA9848FD2}" type="presOf" srcId="{D70482C5-5007-4FE0-A160-167522399176}" destId="{5684B9A2-175E-4305-9AB4-80881506A5B2}" srcOrd="0" destOrd="0" presId="urn:microsoft.com/office/officeart/2005/8/layout/cycle6"/>
    <dgm:cxn modelId="{F55D2191-9424-453D-AE0B-0E74DCF91936}" type="presOf" srcId="{1BCC2304-1C37-4098-8426-0B37A982EEF0}" destId="{8E9135C5-A1BE-4C42-BB25-0491A6AAB1A5}" srcOrd="0" destOrd="0" presId="urn:microsoft.com/office/officeart/2005/8/layout/cycle6"/>
    <dgm:cxn modelId="{9E65CE9E-92D8-48C0-89E8-639F94905662}" srcId="{32D42456-798E-4226-A68C-B9A38CA29AC4}" destId="{D7BB478B-D9A4-4D19-AC24-EE4B234092C9}" srcOrd="1" destOrd="0" parTransId="{514AD254-A2C0-4CA2-B7FA-3418EBA4A836}" sibTransId="{04D8E2DE-291F-40C1-A9C8-E68AF9403F80}"/>
    <dgm:cxn modelId="{130830B3-A6C7-419B-83C0-726C235BD544}" srcId="{32D42456-798E-4226-A68C-B9A38CA29AC4}" destId="{B7D07DE1-B750-45A1-B9E7-F227FD6067BC}" srcOrd="2" destOrd="0" parTransId="{C87B8361-1F07-4189-BA49-07B8AA527695}" sibTransId="{8C962A12-2F3E-4C58-99BB-0554185BD986}"/>
    <dgm:cxn modelId="{4DDB3EBE-FC48-494B-B686-7A310EDC06F0}" type="presOf" srcId="{32D42456-798E-4226-A68C-B9A38CA29AC4}" destId="{9FFCCD36-4530-49F9-A3A6-2EEC3B6F8F52}" srcOrd="0" destOrd="0" presId="urn:microsoft.com/office/officeart/2005/8/layout/cycle6"/>
    <dgm:cxn modelId="{EDFB27CA-DA49-4351-A08A-FF81930F9B5E}" type="presOf" srcId="{E5D2D211-6962-4C7B-8EA4-911C2FF035B6}" destId="{3BBAB4FF-D021-442D-B8BE-BF21B01B0581}" srcOrd="0" destOrd="0" presId="urn:microsoft.com/office/officeart/2005/8/layout/cycle6"/>
    <dgm:cxn modelId="{0A3D83E1-DE72-4EA2-8CB2-F65CBA9873B7}" type="presOf" srcId="{04D8E2DE-291F-40C1-A9C8-E68AF9403F80}" destId="{E189CADB-1242-4747-8FA6-AA151FD7A894}" srcOrd="0" destOrd="0" presId="urn:microsoft.com/office/officeart/2005/8/layout/cycle6"/>
    <dgm:cxn modelId="{54C990F9-A231-4B1F-921F-98369E1B80B6}" srcId="{32D42456-798E-4226-A68C-B9A38CA29AC4}" destId="{E5D2D211-6962-4C7B-8EA4-911C2FF035B6}" srcOrd="0" destOrd="0" parTransId="{FB64C292-2545-47B7-BF3F-79E7AEF9DA58}" sibTransId="{D70482C5-5007-4FE0-A160-167522399176}"/>
    <dgm:cxn modelId="{33043DFF-29CA-486A-B2AE-0D7A376D9308}" type="presParOf" srcId="{9FFCCD36-4530-49F9-A3A6-2EEC3B6F8F52}" destId="{3BBAB4FF-D021-442D-B8BE-BF21B01B0581}" srcOrd="0" destOrd="0" presId="urn:microsoft.com/office/officeart/2005/8/layout/cycle6"/>
    <dgm:cxn modelId="{C9A39383-C0D0-4BC9-A390-40C71072778F}" type="presParOf" srcId="{9FFCCD36-4530-49F9-A3A6-2EEC3B6F8F52}" destId="{EC873A0A-4A3F-4139-933B-ECAF1E03EADC}" srcOrd="1" destOrd="0" presId="urn:microsoft.com/office/officeart/2005/8/layout/cycle6"/>
    <dgm:cxn modelId="{B3D9DE20-44D3-440C-B104-AF4D0ADCAE99}" type="presParOf" srcId="{9FFCCD36-4530-49F9-A3A6-2EEC3B6F8F52}" destId="{5684B9A2-175E-4305-9AB4-80881506A5B2}" srcOrd="2" destOrd="0" presId="urn:microsoft.com/office/officeart/2005/8/layout/cycle6"/>
    <dgm:cxn modelId="{A17B7101-909B-43E3-9799-D7FCE161D586}" type="presParOf" srcId="{9FFCCD36-4530-49F9-A3A6-2EEC3B6F8F52}" destId="{EA07E309-15B0-45DD-AAFC-E4231D23718A}" srcOrd="3" destOrd="0" presId="urn:microsoft.com/office/officeart/2005/8/layout/cycle6"/>
    <dgm:cxn modelId="{76DEAC15-902B-480A-9C90-D24102A06BBA}" type="presParOf" srcId="{9FFCCD36-4530-49F9-A3A6-2EEC3B6F8F52}" destId="{140736A4-4547-47A9-B8D5-2041DF6121BE}" srcOrd="4" destOrd="0" presId="urn:microsoft.com/office/officeart/2005/8/layout/cycle6"/>
    <dgm:cxn modelId="{9DB1A974-782D-4FE2-821D-FCC59A5FED68}" type="presParOf" srcId="{9FFCCD36-4530-49F9-A3A6-2EEC3B6F8F52}" destId="{E189CADB-1242-4747-8FA6-AA151FD7A894}" srcOrd="5" destOrd="0" presId="urn:microsoft.com/office/officeart/2005/8/layout/cycle6"/>
    <dgm:cxn modelId="{A056CFFD-C2BF-4520-91F4-935B4655D39C}" type="presParOf" srcId="{9FFCCD36-4530-49F9-A3A6-2EEC3B6F8F52}" destId="{82BC75E9-86E1-4BCE-80AD-C00C33951184}" srcOrd="6" destOrd="0" presId="urn:microsoft.com/office/officeart/2005/8/layout/cycle6"/>
    <dgm:cxn modelId="{378F4F9B-7D90-4D3A-AF18-05A2703D3588}" type="presParOf" srcId="{9FFCCD36-4530-49F9-A3A6-2EEC3B6F8F52}" destId="{81BA8D66-9D66-463E-A529-D86025632045}" srcOrd="7" destOrd="0" presId="urn:microsoft.com/office/officeart/2005/8/layout/cycle6"/>
    <dgm:cxn modelId="{A2DA164A-6CB0-41C2-B1C3-3002E8BF595C}" type="presParOf" srcId="{9FFCCD36-4530-49F9-A3A6-2EEC3B6F8F52}" destId="{78802D62-8352-4858-9782-EDF61569BB64}" srcOrd="8" destOrd="0" presId="urn:microsoft.com/office/officeart/2005/8/layout/cycle6"/>
    <dgm:cxn modelId="{170432A7-0074-4612-9171-B1D4D299FCEC}" type="presParOf" srcId="{9FFCCD36-4530-49F9-A3A6-2EEC3B6F8F52}" destId="{4AC9B205-CA99-41B2-A400-3A6CCB7820DA}" srcOrd="9" destOrd="0" presId="urn:microsoft.com/office/officeart/2005/8/layout/cycle6"/>
    <dgm:cxn modelId="{692339FD-6498-4A98-9496-6721E8603F57}" type="presParOf" srcId="{9FFCCD36-4530-49F9-A3A6-2EEC3B6F8F52}" destId="{5945242E-6F6A-4756-A2FA-E6C9EF236A66}" srcOrd="10" destOrd="0" presId="urn:microsoft.com/office/officeart/2005/8/layout/cycle6"/>
    <dgm:cxn modelId="{2ADE31B0-1161-4E96-B0C9-C0F68231F4E9}" type="presParOf" srcId="{9FFCCD36-4530-49F9-A3A6-2EEC3B6F8F52}" destId="{8E9135C5-A1BE-4C42-BB25-0491A6AAB1A5}" srcOrd="11"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29E09C-0AB7-498D-B8A7-7EB788C1F73D}"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US"/>
        </a:p>
      </dgm:t>
    </dgm:pt>
    <dgm:pt modelId="{42BCEEAE-3C47-41E8-96D1-EE2DB58A0E7F}">
      <dgm:prSet phldrT="[Text]" phldr="0"/>
      <dgm:spPr/>
      <dgm:t>
        <a:bodyPr/>
        <a:lstStyle/>
        <a:p>
          <a:pPr rtl="0"/>
          <a:r>
            <a:rPr lang="en-US" b="1" dirty="0">
              <a:latin typeface="Calibri"/>
              <a:ea typeface="Calibri"/>
              <a:cs typeface="Calibri"/>
            </a:rPr>
            <a:t>Minimizing Signal Reflections and Crosstalk</a:t>
          </a:r>
          <a:endParaRPr lang="en-US" dirty="0"/>
        </a:p>
      </dgm:t>
    </dgm:pt>
    <dgm:pt modelId="{52BEE770-1A92-4286-AB01-62F58F2FC253}" type="parTrans" cxnId="{2E860279-5E33-4DA2-9FF4-08F16523E741}">
      <dgm:prSet/>
      <dgm:spPr/>
      <dgm:t>
        <a:bodyPr/>
        <a:lstStyle/>
        <a:p>
          <a:endParaRPr lang="en-US"/>
        </a:p>
      </dgm:t>
    </dgm:pt>
    <dgm:pt modelId="{315A2DE8-8627-41FA-9218-F5CC7AE3D8BF}" type="sibTrans" cxnId="{2E860279-5E33-4DA2-9FF4-08F16523E741}">
      <dgm:prSet/>
      <dgm:spPr/>
      <dgm:t>
        <a:bodyPr/>
        <a:lstStyle/>
        <a:p>
          <a:endParaRPr lang="en-US"/>
        </a:p>
      </dgm:t>
    </dgm:pt>
    <dgm:pt modelId="{6264BD14-B7F3-4BB3-B462-4E8E728A573F}">
      <dgm:prSet phldrT="[Text]" phldr="0"/>
      <dgm:spPr/>
      <dgm:t>
        <a:bodyPr/>
        <a:lstStyle/>
        <a:p>
          <a:pPr rtl="0"/>
          <a:r>
            <a:rPr lang="en-US" b="1" dirty="0">
              <a:latin typeface="Calibri"/>
              <a:ea typeface="Calibri"/>
              <a:cs typeface="Calibri"/>
            </a:rPr>
            <a:t>Implement impedance matching techniques</a:t>
          </a:r>
        </a:p>
      </dgm:t>
    </dgm:pt>
    <dgm:pt modelId="{DCCD4757-2A7A-4FE9-BF18-C072C64E0633}" type="parTrans" cxnId="{154A97DE-FD51-4B49-A001-E6D8FF7778A5}">
      <dgm:prSet/>
      <dgm:spPr/>
      <dgm:t>
        <a:bodyPr/>
        <a:lstStyle/>
        <a:p>
          <a:endParaRPr lang="en-US"/>
        </a:p>
      </dgm:t>
    </dgm:pt>
    <dgm:pt modelId="{F2F9967A-6497-4D11-B6E8-545753F26811}" type="sibTrans" cxnId="{154A97DE-FD51-4B49-A001-E6D8FF7778A5}">
      <dgm:prSet/>
      <dgm:spPr/>
      <dgm:t>
        <a:bodyPr/>
        <a:lstStyle/>
        <a:p>
          <a:endParaRPr lang="en-US"/>
        </a:p>
      </dgm:t>
    </dgm:pt>
    <dgm:pt modelId="{29CE551F-922C-408A-BF77-1807453A62C1}">
      <dgm:prSet phldrT="[Text]" phldr="0"/>
      <dgm:spPr/>
      <dgm:t>
        <a:bodyPr/>
        <a:lstStyle/>
        <a:p>
          <a:pPr rtl="0"/>
          <a:r>
            <a:rPr lang="en-US" b="1" dirty="0">
              <a:solidFill>
                <a:srgbClr val="000000"/>
              </a:solidFill>
              <a:latin typeface="Calibri"/>
              <a:ea typeface="Calibri"/>
              <a:cs typeface="Calibri"/>
            </a:rPr>
            <a:t>Thermal Management</a:t>
          </a:r>
          <a:endParaRPr lang="en-US" b="1" dirty="0">
            <a:latin typeface="Calibri"/>
            <a:ea typeface="Calibri"/>
            <a:cs typeface="Calibri"/>
          </a:endParaRPr>
        </a:p>
      </dgm:t>
    </dgm:pt>
    <dgm:pt modelId="{6A961EE7-B7BA-4DAE-9710-F18DBEAE1549}" type="parTrans" cxnId="{49114AF2-CAAF-421E-A728-DD17025DCD6D}">
      <dgm:prSet/>
      <dgm:spPr/>
      <dgm:t>
        <a:bodyPr/>
        <a:lstStyle/>
        <a:p>
          <a:endParaRPr lang="en-US"/>
        </a:p>
      </dgm:t>
    </dgm:pt>
    <dgm:pt modelId="{E6D56D34-B760-4313-928C-B4E8E861327E}" type="sibTrans" cxnId="{49114AF2-CAAF-421E-A728-DD17025DCD6D}">
      <dgm:prSet/>
      <dgm:spPr/>
      <dgm:t>
        <a:bodyPr/>
        <a:lstStyle/>
        <a:p>
          <a:endParaRPr lang="en-US"/>
        </a:p>
      </dgm:t>
    </dgm:pt>
    <dgm:pt modelId="{113A7A86-E2E9-473D-9840-FBAC33910D12}">
      <dgm:prSet phldr="0"/>
      <dgm:spPr/>
      <dgm:t>
        <a:bodyPr/>
        <a:lstStyle/>
        <a:p>
          <a:r>
            <a:rPr lang="en-US" b="1" dirty="0">
              <a:solidFill>
                <a:srgbClr val="000000"/>
              </a:solidFill>
              <a:latin typeface="Calibri"/>
              <a:ea typeface="Calibri"/>
              <a:cs typeface="Calibri"/>
            </a:rPr>
            <a:t>Match Signal Lengths</a:t>
          </a:r>
        </a:p>
      </dgm:t>
    </dgm:pt>
    <dgm:pt modelId="{61788239-6B57-4CB1-8721-4AFCAF2D0A53}" type="parTrans" cxnId="{CA72F2DE-E6C2-4CC1-BE60-3E922166BA6F}">
      <dgm:prSet/>
      <dgm:spPr/>
    </dgm:pt>
    <dgm:pt modelId="{E0E9A330-F223-448E-A642-3B5F8BC71828}" type="sibTrans" cxnId="{CA72F2DE-E6C2-4CC1-BE60-3E922166BA6F}">
      <dgm:prSet/>
      <dgm:spPr/>
    </dgm:pt>
    <dgm:pt modelId="{422D4F63-7E1F-4654-9BDA-734AC011ED93}" type="pres">
      <dgm:prSet presAssocID="{A829E09C-0AB7-498D-B8A7-7EB788C1F73D}" presName="linear" presStyleCnt="0">
        <dgm:presLayoutVars>
          <dgm:dir/>
          <dgm:animLvl val="lvl"/>
          <dgm:resizeHandles val="exact"/>
        </dgm:presLayoutVars>
      </dgm:prSet>
      <dgm:spPr/>
    </dgm:pt>
    <dgm:pt modelId="{8C42A507-E4BD-42C8-BBA0-866EF3CE5B19}" type="pres">
      <dgm:prSet presAssocID="{42BCEEAE-3C47-41E8-96D1-EE2DB58A0E7F}" presName="parentLin" presStyleCnt="0"/>
      <dgm:spPr/>
    </dgm:pt>
    <dgm:pt modelId="{4C54ED6C-DA3C-47F2-87D4-E0D6A5DF6095}" type="pres">
      <dgm:prSet presAssocID="{42BCEEAE-3C47-41E8-96D1-EE2DB58A0E7F}" presName="parentLeftMargin" presStyleLbl="node1" presStyleIdx="0" presStyleCnt="4"/>
      <dgm:spPr/>
    </dgm:pt>
    <dgm:pt modelId="{898B41D1-3DF5-416E-8463-08C7E728DF6A}" type="pres">
      <dgm:prSet presAssocID="{42BCEEAE-3C47-41E8-96D1-EE2DB58A0E7F}" presName="parentText" presStyleLbl="node1" presStyleIdx="0" presStyleCnt="4">
        <dgm:presLayoutVars>
          <dgm:chMax val="0"/>
          <dgm:bulletEnabled val="1"/>
        </dgm:presLayoutVars>
      </dgm:prSet>
      <dgm:spPr/>
    </dgm:pt>
    <dgm:pt modelId="{AD82F4BF-CC6C-4C56-87BC-11123C05832A}" type="pres">
      <dgm:prSet presAssocID="{42BCEEAE-3C47-41E8-96D1-EE2DB58A0E7F}" presName="negativeSpace" presStyleCnt="0"/>
      <dgm:spPr/>
    </dgm:pt>
    <dgm:pt modelId="{E8D59115-944D-480F-ABDD-58B681393BD4}" type="pres">
      <dgm:prSet presAssocID="{42BCEEAE-3C47-41E8-96D1-EE2DB58A0E7F}" presName="childText" presStyleLbl="conFgAcc1" presStyleIdx="0" presStyleCnt="4">
        <dgm:presLayoutVars>
          <dgm:bulletEnabled val="1"/>
        </dgm:presLayoutVars>
      </dgm:prSet>
      <dgm:spPr/>
    </dgm:pt>
    <dgm:pt modelId="{D1A90365-4E86-4BD9-9CD7-320C0B7230A9}" type="pres">
      <dgm:prSet presAssocID="{315A2DE8-8627-41FA-9218-F5CC7AE3D8BF}" presName="spaceBetweenRectangles" presStyleCnt="0"/>
      <dgm:spPr/>
    </dgm:pt>
    <dgm:pt modelId="{65B54E3C-92DB-4C37-A559-4AF845AD09FF}" type="pres">
      <dgm:prSet presAssocID="{6264BD14-B7F3-4BB3-B462-4E8E728A573F}" presName="parentLin" presStyleCnt="0"/>
      <dgm:spPr/>
    </dgm:pt>
    <dgm:pt modelId="{6A949051-F8BD-413E-9F52-ECAD0953BB46}" type="pres">
      <dgm:prSet presAssocID="{6264BD14-B7F3-4BB3-B462-4E8E728A573F}" presName="parentLeftMargin" presStyleLbl="node1" presStyleIdx="0" presStyleCnt="4"/>
      <dgm:spPr/>
    </dgm:pt>
    <dgm:pt modelId="{D410322B-452C-440C-ACF3-FEA5BEE928CF}" type="pres">
      <dgm:prSet presAssocID="{6264BD14-B7F3-4BB3-B462-4E8E728A573F}" presName="parentText" presStyleLbl="node1" presStyleIdx="1" presStyleCnt="4">
        <dgm:presLayoutVars>
          <dgm:chMax val="0"/>
          <dgm:bulletEnabled val="1"/>
        </dgm:presLayoutVars>
      </dgm:prSet>
      <dgm:spPr/>
    </dgm:pt>
    <dgm:pt modelId="{5548AD39-2A51-474A-A45F-0A261C98B19B}" type="pres">
      <dgm:prSet presAssocID="{6264BD14-B7F3-4BB3-B462-4E8E728A573F}" presName="negativeSpace" presStyleCnt="0"/>
      <dgm:spPr/>
    </dgm:pt>
    <dgm:pt modelId="{F3DDED00-E591-4AC7-8AC6-BEA60E13B111}" type="pres">
      <dgm:prSet presAssocID="{6264BD14-B7F3-4BB3-B462-4E8E728A573F}" presName="childText" presStyleLbl="conFgAcc1" presStyleIdx="1" presStyleCnt="4">
        <dgm:presLayoutVars>
          <dgm:bulletEnabled val="1"/>
        </dgm:presLayoutVars>
      </dgm:prSet>
      <dgm:spPr/>
    </dgm:pt>
    <dgm:pt modelId="{8B2F9689-DF15-4862-9667-93694FF74D67}" type="pres">
      <dgm:prSet presAssocID="{F2F9967A-6497-4D11-B6E8-545753F26811}" presName="spaceBetweenRectangles" presStyleCnt="0"/>
      <dgm:spPr/>
    </dgm:pt>
    <dgm:pt modelId="{9CABEA97-CCA7-414B-A0F6-35B140D92393}" type="pres">
      <dgm:prSet presAssocID="{113A7A86-E2E9-473D-9840-FBAC33910D12}" presName="parentLin" presStyleCnt="0"/>
      <dgm:spPr/>
    </dgm:pt>
    <dgm:pt modelId="{7A320A5F-8B7C-4E04-A2BC-6A6BE25E51B7}" type="pres">
      <dgm:prSet presAssocID="{113A7A86-E2E9-473D-9840-FBAC33910D12}" presName="parentLeftMargin" presStyleLbl="node1" presStyleIdx="1" presStyleCnt="4"/>
      <dgm:spPr/>
    </dgm:pt>
    <dgm:pt modelId="{4E3444A7-03BF-4F93-956D-F6602C3AC88B}" type="pres">
      <dgm:prSet presAssocID="{113A7A86-E2E9-473D-9840-FBAC33910D12}" presName="parentText" presStyleLbl="node1" presStyleIdx="2" presStyleCnt="4">
        <dgm:presLayoutVars>
          <dgm:chMax val="0"/>
          <dgm:bulletEnabled val="1"/>
        </dgm:presLayoutVars>
      </dgm:prSet>
      <dgm:spPr/>
    </dgm:pt>
    <dgm:pt modelId="{7C7E663A-5158-4A71-A13E-37E449626CA6}" type="pres">
      <dgm:prSet presAssocID="{113A7A86-E2E9-473D-9840-FBAC33910D12}" presName="negativeSpace" presStyleCnt="0"/>
      <dgm:spPr/>
    </dgm:pt>
    <dgm:pt modelId="{D5386FC8-5688-40FA-8DA7-BE1809D87AB1}" type="pres">
      <dgm:prSet presAssocID="{113A7A86-E2E9-473D-9840-FBAC33910D12}" presName="childText" presStyleLbl="conFgAcc1" presStyleIdx="2" presStyleCnt="4">
        <dgm:presLayoutVars>
          <dgm:bulletEnabled val="1"/>
        </dgm:presLayoutVars>
      </dgm:prSet>
      <dgm:spPr/>
    </dgm:pt>
    <dgm:pt modelId="{D6721A26-5396-4D01-A137-50BEFDAECBAF}" type="pres">
      <dgm:prSet presAssocID="{E0E9A330-F223-448E-A642-3B5F8BC71828}" presName="spaceBetweenRectangles" presStyleCnt="0"/>
      <dgm:spPr/>
    </dgm:pt>
    <dgm:pt modelId="{743DD17B-388C-473B-8735-358A86B87447}" type="pres">
      <dgm:prSet presAssocID="{29CE551F-922C-408A-BF77-1807453A62C1}" presName="parentLin" presStyleCnt="0"/>
      <dgm:spPr/>
    </dgm:pt>
    <dgm:pt modelId="{7156F9B4-E099-4FDB-9BAC-F9982B52DDAD}" type="pres">
      <dgm:prSet presAssocID="{29CE551F-922C-408A-BF77-1807453A62C1}" presName="parentLeftMargin" presStyleLbl="node1" presStyleIdx="2" presStyleCnt="4"/>
      <dgm:spPr/>
    </dgm:pt>
    <dgm:pt modelId="{4DECF4F9-2DB7-45DB-8605-3B05A48134D6}" type="pres">
      <dgm:prSet presAssocID="{29CE551F-922C-408A-BF77-1807453A62C1}" presName="parentText" presStyleLbl="node1" presStyleIdx="3" presStyleCnt="4">
        <dgm:presLayoutVars>
          <dgm:chMax val="0"/>
          <dgm:bulletEnabled val="1"/>
        </dgm:presLayoutVars>
      </dgm:prSet>
      <dgm:spPr/>
    </dgm:pt>
    <dgm:pt modelId="{956ACFD2-438E-42CE-BB29-3AFFA2A7A531}" type="pres">
      <dgm:prSet presAssocID="{29CE551F-922C-408A-BF77-1807453A62C1}" presName="negativeSpace" presStyleCnt="0"/>
      <dgm:spPr/>
    </dgm:pt>
    <dgm:pt modelId="{1E3F57DE-117B-4A6D-A2F6-0681A3215B0D}" type="pres">
      <dgm:prSet presAssocID="{29CE551F-922C-408A-BF77-1807453A62C1}" presName="childText" presStyleLbl="conFgAcc1" presStyleIdx="3" presStyleCnt="4">
        <dgm:presLayoutVars>
          <dgm:bulletEnabled val="1"/>
        </dgm:presLayoutVars>
      </dgm:prSet>
      <dgm:spPr/>
    </dgm:pt>
  </dgm:ptLst>
  <dgm:cxnLst>
    <dgm:cxn modelId="{010A5326-A0C4-4F7D-814F-ED0654375367}" type="presOf" srcId="{A829E09C-0AB7-498D-B8A7-7EB788C1F73D}" destId="{422D4F63-7E1F-4654-9BDA-734AC011ED93}" srcOrd="0" destOrd="0" presId="urn:microsoft.com/office/officeart/2005/8/layout/list1"/>
    <dgm:cxn modelId="{F63A1837-B20A-472E-B8FE-3BC1A65483FF}" type="presOf" srcId="{6264BD14-B7F3-4BB3-B462-4E8E728A573F}" destId="{6A949051-F8BD-413E-9F52-ECAD0953BB46}" srcOrd="0" destOrd="0" presId="urn:microsoft.com/office/officeart/2005/8/layout/list1"/>
    <dgm:cxn modelId="{60DE3367-3A9B-4167-8DAC-B05959CCFE8C}" type="presOf" srcId="{29CE551F-922C-408A-BF77-1807453A62C1}" destId="{4DECF4F9-2DB7-45DB-8605-3B05A48134D6}" srcOrd="1" destOrd="0" presId="urn:microsoft.com/office/officeart/2005/8/layout/list1"/>
    <dgm:cxn modelId="{B7B5C148-EFC8-48D8-BD8A-C35083E336E7}" type="presOf" srcId="{6264BD14-B7F3-4BB3-B462-4E8E728A573F}" destId="{D410322B-452C-440C-ACF3-FEA5BEE928CF}" srcOrd="1" destOrd="0" presId="urn:microsoft.com/office/officeart/2005/8/layout/list1"/>
    <dgm:cxn modelId="{870C9470-CA6E-4650-B122-D8B48653CBF4}" type="presOf" srcId="{113A7A86-E2E9-473D-9840-FBAC33910D12}" destId="{4E3444A7-03BF-4F93-956D-F6602C3AC88B}" srcOrd="1" destOrd="0" presId="urn:microsoft.com/office/officeart/2005/8/layout/list1"/>
    <dgm:cxn modelId="{2E860279-5E33-4DA2-9FF4-08F16523E741}" srcId="{A829E09C-0AB7-498D-B8A7-7EB788C1F73D}" destId="{42BCEEAE-3C47-41E8-96D1-EE2DB58A0E7F}" srcOrd="0" destOrd="0" parTransId="{52BEE770-1A92-4286-AB01-62F58F2FC253}" sibTransId="{315A2DE8-8627-41FA-9218-F5CC7AE3D8BF}"/>
    <dgm:cxn modelId="{C0B0347E-C739-4CE2-B15B-72F473933DCD}" type="presOf" srcId="{42BCEEAE-3C47-41E8-96D1-EE2DB58A0E7F}" destId="{898B41D1-3DF5-416E-8463-08C7E728DF6A}" srcOrd="1" destOrd="0" presId="urn:microsoft.com/office/officeart/2005/8/layout/list1"/>
    <dgm:cxn modelId="{C2068886-5D6F-49B1-AD79-BCD665A3B9DF}" type="presOf" srcId="{29CE551F-922C-408A-BF77-1807453A62C1}" destId="{7156F9B4-E099-4FDB-9BAC-F9982B52DDAD}" srcOrd="0" destOrd="0" presId="urn:microsoft.com/office/officeart/2005/8/layout/list1"/>
    <dgm:cxn modelId="{154A97DE-FD51-4B49-A001-E6D8FF7778A5}" srcId="{A829E09C-0AB7-498D-B8A7-7EB788C1F73D}" destId="{6264BD14-B7F3-4BB3-B462-4E8E728A573F}" srcOrd="1" destOrd="0" parTransId="{DCCD4757-2A7A-4FE9-BF18-C072C64E0633}" sibTransId="{F2F9967A-6497-4D11-B6E8-545753F26811}"/>
    <dgm:cxn modelId="{5251A0DE-5513-4AF5-BF71-D9F3038D705B}" type="presOf" srcId="{42BCEEAE-3C47-41E8-96D1-EE2DB58A0E7F}" destId="{4C54ED6C-DA3C-47F2-87D4-E0D6A5DF6095}" srcOrd="0" destOrd="0" presId="urn:microsoft.com/office/officeart/2005/8/layout/list1"/>
    <dgm:cxn modelId="{CA72F2DE-E6C2-4CC1-BE60-3E922166BA6F}" srcId="{A829E09C-0AB7-498D-B8A7-7EB788C1F73D}" destId="{113A7A86-E2E9-473D-9840-FBAC33910D12}" srcOrd="2" destOrd="0" parTransId="{61788239-6B57-4CB1-8721-4AFCAF2D0A53}" sibTransId="{E0E9A330-F223-448E-A642-3B5F8BC71828}"/>
    <dgm:cxn modelId="{49114AF2-CAAF-421E-A728-DD17025DCD6D}" srcId="{A829E09C-0AB7-498D-B8A7-7EB788C1F73D}" destId="{29CE551F-922C-408A-BF77-1807453A62C1}" srcOrd="3" destOrd="0" parTransId="{6A961EE7-B7BA-4DAE-9710-F18DBEAE1549}" sibTransId="{E6D56D34-B760-4313-928C-B4E8E861327E}"/>
    <dgm:cxn modelId="{448B5DF8-33AE-4858-A9E7-E26299C92AD7}" type="presOf" srcId="{113A7A86-E2E9-473D-9840-FBAC33910D12}" destId="{7A320A5F-8B7C-4E04-A2BC-6A6BE25E51B7}" srcOrd="0" destOrd="0" presId="urn:microsoft.com/office/officeart/2005/8/layout/list1"/>
    <dgm:cxn modelId="{646701AC-322C-4532-950A-B97F05862F1B}" type="presParOf" srcId="{422D4F63-7E1F-4654-9BDA-734AC011ED93}" destId="{8C42A507-E4BD-42C8-BBA0-866EF3CE5B19}" srcOrd="0" destOrd="0" presId="urn:microsoft.com/office/officeart/2005/8/layout/list1"/>
    <dgm:cxn modelId="{A3C53985-199D-41AB-82DD-69AC16856F3A}" type="presParOf" srcId="{8C42A507-E4BD-42C8-BBA0-866EF3CE5B19}" destId="{4C54ED6C-DA3C-47F2-87D4-E0D6A5DF6095}" srcOrd="0" destOrd="0" presId="urn:microsoft.com/office/officeart/2005/8/layout/list1"/>
    <dgm:cxn modelId="{45355C32-D03E-46FF-BAC8-AD9AEC046532}" type="presParOf" srcId="{8C42A507-E4BD-42C8-BBA0-866EF3CE5B19}" destId="{898B41D1-3DF5-416E-8463-08C7E728DF6A}" srcOrd="1" destOrd="0" presId="urn:microsoft.com/office/officeart/2005/8/layout/list1"/>
    <dgm:cxn modelId="{701FA779-F662-493C-9F61-C37159088F6C}" type="presParOf" srcId="{422D4F63-7E1F-4654-9BDA-734AC011ED93}" destId="{AD82F4BF-CC6C-4C56-87BC-11123C05832A}" srcOrd="1" destOrd="0" presId="urn:microsoft.com/office/officeart/2005/8/layout/list1"/>
    <dgm:cxn modelId="{0EC2659F-E189-4DC0-90C5-B641B9EAA091}" type="presParOf" srcId="{422D4F63-7E1F-4654-9BDA-734AC011ED93}" destId="{E8D59115-944D-480F-ABDD-58B681393BD4}" srcOrd="2" destOrd="0" presId="urn:microsoft.com/office/officeart/2005/8/layout/list1"/>
    <dgm:cxn modelId="{E3612921-A6E5-4FF5-873A-1D6D684DA733}" type="presParOf" srcId="{422D4F63-7E1F-4654-9BDA-734AC011ED93}" destId="{D1A90365-4E86-4BD9-9CD7-320C0B7230A9}" srcOrd="3" destOrd="0" presId="urn:microsoft.com/office/officeart/2005/8/layout/list1"/>
    <dgm:cxn modelId="{4B3B46CE-CE94-4C26-BBC8-9334B4AFC215}" type="presParOf" srcId="{422D4F63-7E1F-4654-9BDA-734AC011ED93}" destId="{65B54E3C-92DB-4C37-A559-4AF845AD09FF}" srcOrd="4" destOrd="0" presId="urn:microsoft.com/office/officeart/2005/8/layout/list1"/>
    <dgm:cxn modelId="{CD7CFDF0-D1C6-4648-8461-E2AAE4C551A5}" type="presParOf" srcId="{65B54E3C-92DB-4C37-A559-4AF845AD09FF}" destId="{6A949051-F8BD-413E-9F52-ECAD0953BB46}" srcOrd="0" destOrd="0" presId="urn:microsoft.com/office/officeart/2005/8/layout/list1"/>
    <dgm:cxn modelId="{DED665AF-A455-4F51-84C0-3A8AD3FBC90F}" type="presParOf" srcId="{65B54E3C-92DB-4C37-A559-4AF845AD09FF}" destId="{D410322B-452C-440C-ACF3-FEA5BEE928CF}" srcOrd="1" destOrd="0" presId="urn:microsoft.com/office/officeart/2005/8/layout/list1"/>
    <dgm:cxn modelId="{34C5B4E4-418A-48B2-A5F1-3DD7DA67B69B}" type="presParOf" srcId="{422D4F63-7E1F-4654-9BDA-734AC011ED93}" destId="{5548AD39-2A51-474A-A45F-0A261C98B19B}" srcOrd="5" destOrd="0" presId="urn:microsoft.com/office/officeart/2005/8/layout/list1"/>
    <dgm:cxn modelId="{B7794E88-A014-4536-A725-F86F3380412C}" type="presParOf" srcId="{422D4F63-7E1F-4654-9BDA-734AC011ED93}" destId="{F3DDED00-E591-4AC7-8AC6-BEA60E13B111}" srcOrd="6" destOrd="0" presId="urn:microsoft.com/office/officeart/2005/8/layout/list1"/>
    <dgm:cxn modelId="{52D941CF-A844-4711-80CA-5DE09C45FA31}" type="presParOf" srcId="{422D4F63-7E1F-4654-9BDA-734AC011ED93}" destId="{8B2F9689-DF15-4862-9667-93694FF74D67}" srcOrd="7" destOrd="0" presId="urn:microsoft.com/office/officeart/2005/8/layout/list1"/>
    <dgm:cxn modelId="{F00A8946-D4B4-4E5A-A1C7-AFF31CCB4AC4}" type="presParOf" srcId="{422D4F63-7E1F-4654-9BDA-734AC011ED93}" destId="{9CABEA97-CCA7-414B-A0F6-35B140D92393}" srcOrd="8" destOrd="0" presId="urn:microsoft.com/office/officeart/2005/8/layout/list1"/>
    <dgm:cxn modelId="{4A57DF90-8DDF-489A-8558-0254AB49CB06}" type="presParOf" srcId="{9CABEA97-CCA7-414B-A0F6-35B140D92393}" destId="{7A320A5F-8B7C-4E04-A2BC-6A6BE25E51B7}" srcOrd="0" destOrd="0" presId="urn:microsoft.com/office/officeart/2005/8/layout/list1"/>
    <dgm:cxn modelId="{201198FE-8922-4500-9EAB-EDD8AA49495E}" type="presParOf" srcId="{9CABEA97-CCA7-414B-A0F6-35B140D92393}" destId="{4E3444A7-03BF-4F93-956D-F6602C3AC88B}" srcOrd="1" destOrd="0" presId="urn:microsoft.com/office/officeart/2005/8/layout/list1"/>
    <dgm:cxn modelId="{2C6EFAE1-442A-460A-89ED-2A409941004B}" type="presParOf" srcId="{422D4F63-7E1F-4654-9BDA-734AC011ED93}" destId="{7C7E663A-5158-4A71-A13E-37E449626CA6}" srcOrd="9" destOrd="0" presId="urn:microsoft.com/office/officeart/2005/8/layout/list1"/>
    <dgm:cxn modelId="{09CC1038-4233-4A53-B6B0-DD37E383053F}" type="presParOf" srcId="{422D4F63-7E1F-4654-9BDA-734AC011ED93}" destId="{D5386FC8-5688-40FA-8DA7-BE1809D87AB1}" srcOrd="10" destOrd="0" presId="urn:microsoft.com/office/officeart/2005/8/layout/list1"/>
    <dgm:cxn modelId="{98C80E8C-D9A9-40B2-A294-0DD9CCCDAC2F}" type="presParOf" srcId="{422D4F63-7E1F-4654-9BDA-734AC011ED93}" destId="{D6721A26-5396-4D01-A137-50BEFDAECBAF}" srcOrd="11" destOrd="0" presId="urn:microsoft.com/office/officeart/2005/8/layout/list1"/>
    <dgm:cxn modelId="{75D1FFFA-BCBC-4B5E-A1A3-C04984F43557}" type="presParOf" srcId="{422D4F63-7E1F-4654-9BDA-734AC011ED93}" destId="{743DD17B-388C-473B-8735-358A86B87447}" srcOrd="12" destOrd="0" presId="urn:microsoft.com/office/officeart/2005/8/layout/list1"/>
    <dgm:cxn modelId="{59BEB7D3-5E84-4A56-AD29-2CD4B3441F22}" type="presParOf" srcId="{743DD17B-388C-473B-8735-358A86B87447}" destId="{7156F9B4-E099-4FDB-9BAC-F9982B52DDAD}" srcOrd="0" destOrd="0" presId="urn:microsoft.com/office/officeart/2005/8/layout/list1"/>
    <dgm:cxn modelId="{4E9816FF-94AA-45D7-8C63-D044FFFC8E1F}" type="presParOf" srcId="{743DD17B-388C-473B-8735-358A86B87447}" destId="{4DECF4F9-2DB7-45DB-8605-3B05A48134D6}" srcOrd="1" destOrd="0" presId="urn:microsoft.com/office/officeart/2005/8/layout/list1"/>
    <dgm:cxn modelId="{441386B7-4163-430B-A93A-7B3C3DC57D69}" type="presParOf" srcId="{422D4F63-7E1F-4654-9BDA-734AC011ED93}" destId="{956ACFD2-438E-42CE-BB29-3AFFA2A7A531}" srcOrd="13" destOrd="0" presId="urn:microsoft.com/office/officeart/2005/8/layout/list1"/>
    <dgm:cxn modelId="{8072A593-E1D9-4FB4-9E85-BA4FF099CB60}" type="presParOf" srcId="{422D4F63-7E1F-4654-9BDA-734AC011ED93}" destId="{1E3F57DE-117B-4A6D-A2F6-0681A3215B0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433EC2-9F5D-4301-9727-9761A63F21AE}"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8E55D3-BBEA-44FE-A4DD-F336497DF6A9}">
      <dgm:prSet phldrT="[Text]" phldr="0"/>
      <dgm:spPr/>
      <dgm:t>
        <a:bodyPr/>
        <a:lstStyle/>
        <a:p>
          <a:pPr rtl="0"/>
          <a:r>
            <a:rPr lang="en-US" dirty="0">
              <a:latin typeface="Aptos Display" panose="020F0302020204030204"/>
            </a:rPr>
            <a:t>3. DeepPCB</a:t>
          </a:r>
          <a:endParaRPr lang="en-US" dirty="0"/>
        </a:p>
      </dgm:t>
    </dgm:pt>
    <dgm:pt modelId="{E728FE15-C59E-4113-AB2B-A12F69F78F6C}" type="parTrans" cxnId="{6E3D19DC-32EC-4D98-AC4D-1BE6E808DF8D}">
      <dgm:prSet/>
      <dgm:spPr/>
      <dgm:t>
        <a:bodyPr/>
        <a:lstStyle/>
        <a:p>
          <a:endParaRPr lang="en-US"/>
        </a:p>
      </dgm:t>
    </dgm:pt>
    <dgm:pt modelId="{74944798-EBBB-42C7-864B-B59F0636B9E0}" type="sibTrans" cxnId="{6E3D19DC-32EC-4D98-AC4D-1BE6E808DF8D}">
      <dgm:prSet/>
      <dgm:spPr/>
      <dgm:t>
        <a:bodyPr/>
        <a:lstStyle/>
        <a:p>
          <a:endParaRPr lang="en-US"/>
        </a:p>
      </dgm:t>
    </dgm:pt>
    <dgm:pt modelId="{E273846E-2146-4725-9F18-2DA4B169BC17}">
      <dgm:prSet phldrT="[Text]" phldr="0"/>
      <dgm:spPr/>
      <dgm:t>
        <a:bodyPr/>
        <a:lstStyle/>
        <a:p>
          <a:pPr rtl="0"/>
          <a:r>
            <a:rPr lang="en-US" dirty="0">
              <a:latin typeface="Aptos Display" panose="020F0302020204030204"/>
            </a:rPr>
            <a:t>4. Flux</a:t>
          </a:r>
          <a:endParaRPr lang="en-US" dirty="0"/>
        </a:p>
      </dgm:t>
    </dgm:pt>
    <dgm:pt modelId="{A89B2F6A-CAD4-4DED-A71B-FB518099DC90}" type="parTrans" cxnId="{29217F24-BDA3-424F-A14B-38EB53ECE0B5}">
      <dgm:prSet/>
      <dgm:spPr/>
      <dgm:t>
        <a:bodyPr/>
        <a:lstStyle/>
        <a:p>
          <a:endParaRPr lang="en-US"/>
        </a:p>
      </dgm:t>
    </dgm:pt>
    <dgm:pt modelId="{34D845A2-355C-4E52-8057-CC6757E25065}" type="sibTrans" cxnId="{29217F24-BDA3-424F-A14B-38EB53ECE0B5}">
      <dgm:prSet/>
      <dgm:spPr/>
      <dgm:t>
        <a:bodyPr/>
        <a:lstStyle/>
        <a:p>
          <a:endParaRPr lang="en-US"/>
        </a:p>
      </dgm:t>
    </dgm:pt>
    <dgm:pt modelId="{76F5720D-E714-492D-B9B8-2F6A8A7CBFA6}">
      <dgm:prSet phldr="0"/>
      <dgm:spPr/>
      <dgm:t>
        <a:bodyPr/>
        <a:lstStyle/>
        <a:p>
          <a:pPr algn="l" rtl="0">
            <a:lnSpc>
              <a:spcPct val="90000"/>
            </a:lnSpc>
          </a:pPr>
          <a:r>
            <a:rPr lang="en-US" dirty="0">
              <a:latin typeface="Aptos"/>
            </a:rPr>
            <a:t>2. Altium</a:t>
          </a:r>
          <a:endParaRPr lang="en-US" dirty="0"/>
        </a:p>
      </dgm:t>
    </dgm:pt>
    <dgm:pt modelId="{A4A38DF3-8C13-4AEE-81A0-36B8A34E8441}" type="parTrans" cxnId="{9206D6B9-AA29-486D-8020-C5EC604F26E7}">
      <dgm:prSet/>
      <dgm:spPr/>
    </dgm:pt>
    <dgm:pt modelId="{BC3F4541-E3E0-40F5-9495-E34E05243231}" type="sibTrans" cxnId="{9206D6B9-AA29-486D-8020-C5EC604F26E7}">
      <dgm:prSet/>
      <dgm:spPr/>
    </dgm:pt>
    <dgm:pt modelId="{CE4D7E27-1260-4166-8B91-18BFEF175862}">
      <dgm:prSet phldr="0"/>
      <dgm:spPr/>
      <dgm:t>
        <a:bodyPr/>
        <a:lstStyle/>
        <a:p>
          <a:pPr rtl="0"/>
          <a:r>
            <a:rPr lang="en-US" dirty="0">
              <a:latin typeface="Aptos Display" panose="020F0302020204030204"/>
            </a:rPr>
            <a:t>5. Pad2Pad tool</a:t>
          </a:r>
        </a:p>
      </dgm:t>
    </dgm:pt>
    <dgm:pt modelId="{80E7201B-9D89-4574-BAAB-CB2C75C72DD4}" type="parTrans" cxnId="{38DA9082-A6B8-4E3E-85FD-99DA555EC8FA}">
      <dgm:prSet/>
      <dgm:spPr/>
    </dgm:pt>
    <dgm:pt modelId="{AB6EBF47-88A8-4035-839A-B9FCD758B3F2}" type="sibTrans" cxnId="{38DA9082-A6B8-4E3E-85FD-99DA555EC8FA}">
      <dgm:prSet/>
      <dgm:spPr/>
    </dgm:pt>
    <dgm:pt modelId="{3D70BC9F-F424-4E59-9364-8A6E383312A6}">
      <dgm:prSet phldr="0"/>
      <dgm:spPr/>
      <dgm:t>
        <a:bodyPr/>
        <a:lstStyle/>
        <a:p>
          <a:pPr algn="l" rtl="0">
            <a:lnSpc>
              <a:spcPct val="90000"/>
            </a:lnSpc>
          </a:pPr>
          <a:r>
            <a:rPr lang="en-US" dirty="0">
              <a:latin typeface="Aptos"/>
            </a:rPr>
            <a:t> 1. eCADSTAR tool</a:t>
          </a:r>
        </a:p>
      </dgm:t>
    </dgm:pt>
    <dgm:pt modelId="{EB424614-893F-498D-9D1A-3F97D6B6E0AA}" type="parTrans" cxnId="{1151671D-2A66-4BF1-80FF-6282A21E3864}">
      <dgm:prSet/>
      <dgm:spPr/>
    </dgm:pt>
    <dgm:pt modelId="{89C6EC95-6335-4BE3-9FA7-7000C2AD3767}" type="sibTrans" cxnId="{1151671D-2A66-4BF1-80FF-6282A21E3864}">
      <dgm:prSet/>
      <dgm:spPr/>
    </dgm:pt>
    <dgm:pt modelId="{828DA46B-4D21-48D5-B70D-D3A08EE08BC9}" type="pres">
      <dgm:prSet presAssocID="{F5433EC2-9F5D-4301-9727-9761A63F21AE}" presName="diagram" presStyleCnt="0">
        <dgm:presLayoutVars>
          <dgm:dir/>
          <dgm:resizeHandles val="exact"/>
        </dgm:presLayoutVars>
      </dgm:prSet>
      <dgm:spPr/>
    </dgm:pt>
    <dgm:pt modelId="{E30392BA-3620-4A1A-AB57-4403013507A3}" type="pres">
      <dgm:prSet presAssocID="{3D70BC9F-F424-4E59-9364-8A6E383312A6}" presName="node" presStyleLbl="node1" presStyleIdx="0" presStyleCnt="5">
        <dgm:presLayoutVars>
          <dgm:bulletEnabled val="1"/>
        </dgm:presLayoutVars>
      </dgm:prSet>
      <dgm:spPr/>
    </dgm:pt>
    <dgm:pt modelId="{1C208CFE-2F02-4DFC-8866-B65378557512}" type="pres">
      <dgm:prSet presAssocID="{89C6EC95-6335-4BE3-9FA7-7000C2AD3767}" presName="sibTrans" presStyleCnt="0"/>
      <dgm:spPr/>
    </dgm:pt>
    <dgm:pt modelId="{44C6A4C8-1BBA-454C-9AE7-20335BE90B62}" type="pres">
      <dgm:prSet presAssocID="{76F5720D-E714-492D-B9B8-2F6A8A7CBFA6}" presName="node" presStyleLbl="node1" presStyleIdx="1" presStyleCnt="5">
        <dgm:presLayoutVars>
          <dgm:bulletEnabled val="1"/>
        </dgm:presLayoutVars>
      </dgm:prSet>
      <dgm:spPr/>
    </dgm:pt>
    <dgm:pt modelId="{AF62C116-E2C6-4252-BFF4-9F55ACA13476}" type="pres">
      <dgm:prSet presAssocID="{BC3F4541-E3E0-40F5-9495-E34E05243231}" presName="sibTrans" presStyleCnt="0"/>
      <dgm:spPr/>
    </dgm:pt>
    <dgm:pt modelId="{AE21B00A-645A-44FE-A81F-B643C4DD9561}" type="pres">
      <dgm:prSet presAssocID="{F38E55D3-BBEA-44FE-A4DD-F336497DF6A9}" presName="node" presStyleLbl="node1" presStyleIdx="2" presStyleCnt="5">
        <dgm:presLayoutVars>
          <dgm:bulletEnabled val="1"/>
        </dgm:presLayoutVars>
      </dgm:prSet>
      <dgm:spPr/>
    </dgm:pt>
    <dgm:pt modelId="{44E853E5-DFB4-4FE2-9F57-B0FBD8040E3D}" type="pres">
      <dgm:prSet presAssocID="{74944798-EBBB-42C7-864B-B59F0636B9E0}" presName="sibTrans" presStyleCnt="0"/>
      <dgm:spPr/>
    </dgm:pt>
    <dgm:pt modelId="{B774288B-C819-47B5-9691-FDFE2F9EB4C7}" type="pres">
      <dgm:prSet presAssocID="{E273846E-2146-4725-9F18-2DA4B169BC17}" presName="node" presStyleLbl="node1" presStyleIdx="3" presStyleCnt="5">
        <dgm:presLayoutVars>
          <dgm:bulletEnabled val="1"/>
        </dgm:presLayoutVars>
      </dgm:prSet>
      <dgm:spPr/>
    </dgm:pt>
    <dgm:pt modelId="{DA0C32A2-49ED-4F53-B204-9BF8089011DE}" type="pres">
      <dgm:prSet presAssocID="{34D845A2-355C-4E52-8057-CC6757E25065}" presName="sibTrans" presStyleCnt="0"/>
      <dgm:spPr/>
    </dgm:pt>
    <dgm:pt modelId="{A3B9E1D6-F9BF-496F-91A7-3D34B201312D}" type="pres">
      <dgm:prSet presAssocID="{CE4D7E27-1260-4166-8B91-18BFEF175862}" presName="node" presStyleLbl="node1" presStyleIdx="4" presStyleCnt="5">
        <dgm:presLayoutVars>
          <dgm:bulletEnabled val="1"/>
        </dgm:presLayoutVars>
      </dgm:prSet>
      <dgm:spPr/>
    </dgm:pt>
  </dgm:ptLst>
  <dgm:cxnLst>
    <dgm:cxn modelId="{1151671D-2A66-4BF1-80FF-6282A21E3864}" srcId="{F5433EC2-9F5D-4301-9727-9761A63F21AE}" destId="{3D70BC9F-F424-4E59-9364-8A6E383312A6}" srcOrd="0" destOrd="0" parTransId="{EB424614-893F-498D-9D1A-3F97D6B6E0AA}" sibTransId="{89C6EC95-6335-4BE3-9FA7-7000C2AD3767}"/>
    <dgm:cxn modelId="{886BF61E-6277-467D-B10A-136548ED41EE}" type="presOf" srcId="{F38E55D3-BBEA-44FE-A4DD-F336497DF6A9}" destId="{AE21B00A-645A-44FE-A81F-B643C4DD9561}" srcOrd="0" destOrd="0" presId="urn:microsoft.com/office/officeart/2005/8/layout/default"/>
    <dgm:cxn modelId="{29217F24-BDA3-424F-A14B-38EB53ECE0B5}" srcId="{F5433EC2-9F5D-4301-9727-9761A63F21AE}" destId="{E273846E-2146-4725-9F18-2DA4B169BC17}" srcOrd="3" destOrd="0" parTransId="{A89B2F6A-CAD4-4DED-A71B-FB518099DC90}" sibTransId="{34D845A2-355C-4E52-8057-CC6757E25065}"/>
    <dgm:cxn modelId="{1DA46B30-E64C-4800-88E5-DE7C63CEC8D1}" type="presOf" srcId="{F5433EC2-9F5D-4301-9727-9761A63F21AE}" destId="{828DA46B-4D21-48D5-B70D-D3A08EE08BC9}" srcOrd="0" destOrd="0" presId="urn:microsoft.com/office/officeart/2005/8/layout/default"/>
    <dgm:cxn modelId="{1A22CB4C-F9F4-4436-B6CA-CAD6630CC3C2}" type="presOf" srcId="{CE4D7E27-1260-4166-8B91-18BFEF175862}" destId="{A3B9E1D6-F9BF-496F-91A7-3D34B201312D}" srcOrd="0" destOrd="0" presId="urn:microsoft.com/office/officeart/2005/8/layout/default"/>
    <dgm:cxn modelId="{38DA9082-A6B8-4E3E-85FD-99DA555EC8FA}" srcId="{F5433EC2-9F5D-4301-9727-9761A63F21AE}" destId="{CE4D7E27-1260-4166-8B91-18BFEF175862}" srcOrd="4" destOrd="0" parTransId="{80E7201B-9D89-4574-BAAB-CB2C75C72DD4}" sibTransId="{AB6EBF47-88A8-4035-839A-B9FCD758B3F2}"/>
    <dgm:cxn modelId="{D415B194-508B-4AF9-BA1F-8C65FA875522}" type="presOf" srcId="{76F5720D-E714-492D-B9B8-2F6A8A7CBFA6}" destId="{44C6A4C8-1BBA-454C-9AE7-20335BE90B62}" srcOrd="0" destOrd="0" presId="urn:microsoft.com/office/officeart/2005/8/layout/default"/>
    <dgm:cxn modelId="{9206D6B9-AA29-486D-8020-C5EC604F26E7}" srcId="{F5433EC2-9F5D-4301-9727-9761A63F21AE}" destId="{76F5720D-E714-492D-B9B8-2F6A8A7CBFA6}" srcOrd="1" destOrd="0" parTransId="{A4A38DF3-8C13-4AEE-81A0-36B8A34E8441}" sibTransId="{BC3F4541-E3E0-40F5-9495-E34E05243231}"/>
    <dgm:cxn modelId="{C8BF7DD6-9DDB-44D6-B3E1-A8360D1F87EF}" type="presOf" srcId="{3D70BC9F-F424-4E59-9364-8A6E383312A6}" destId="{E30392BA-3620-4A1A-AB57-4403013507A3}" srcOrd="0" destOrd="0" presId="urn:microsoft.com/office/officeart/2005/8/layout/default"/>
    <dgm:cxn modelId="{6E3D19DC-32EC-4D98-AC4D-1BE6E808DF8D}" srcId="{F5433EC2-9F5D-4301-9727-9761A63F21AE}" destId="{F38E55D3-BBEA-44FE-A4DD-F336497DF6A9}" srcOrd="2" destOrd="0" parTransId="{E728FE15-C59E-4113-AB2B-A12F69F78F6C}" sibTransId="{74944798-EBBB-42C7-864B-B59F0636B9E0}"/>
    <dgm:cxn modelId="{82C35AFD-15AD-4782-B844-0B6502B6D80C}" type="presOf" srcId="{E273846E-2146-4725-9F18-2DA4B169BC17}" destId="{B774288B-C819-47B5-9691-FDFE2F9EB4C7}" srcOrd="0" destOrd="0" presId="urn:microsoft.com/office/officeart/2005/8/layout/default"/>
    <dgm:cxn modelId="{FEEF49D0-A1FD-4424-9E2B-C7CB65275776}" type="presParOf" srcId="{828DA46B-4D21-48D5-B70D-D3A08EE08BC9}" destId="{E30392BA-3620-4A1A-AB57-4403013507A3}" srcOrd="0" destOrd="0" presId="urn:microsoft.com/office/officeart/2005/8/layout/default"/>
    <dgm:cxn modelId="{305F784B-F0D5-4C70-8C41-0749EE9E09D7}" type="presParOf" srcId="{828DA46B-4D21-48D5-B70D-D3A08EE08BC9}" destId="{1C208CFE-2F02-4DFC-8866-B65378557512}" srcOrd="1" destOrd="0" presId="urn:microsoft.com/office/officeart/2005/8/layout/default"/>
    <dgm:cxn modelId="{38424938-F1B7-441E-A602-70F11BC9266C}" type="presParOf" srcId="{828DA46B-4D21-48D5-B70D-D3A08EE08BC9}" destId="{44C6A4C8-1BBA-454C-9AE7-20335BE90B62}" srcOrd="2" destOrd="0" presId="urn:microsoft.com/office/officeart/2005/8/layout/default"/>
    <dgm:cxn modelId="{3935026A-FE0F-43C7-A3DF-616040C30E14}" type="presParOf" srcId="{828DA46B-4D21-48D5-B70D-D3A08EE08BC9}" destId="{AF62C116-E2C6-4252-BFF4-9F55ACA13476}" srcOrd="3" destOrd="0" presId="urn:microsoft.com/office/officeart/2005/8/layout/default"/>
    <dgm:cxn modelId="{07A01360-82BE-4C3F-8E51-32F167F33371}" type="presParOf" srcId="{828DA46B-4D21-48D5-B70D-D3A08EE08BC9}" destId="{AE21B00A-645A-44FE-A81F-B643C4DD9561}" srcOrd="4" destOrd="0" presId="urn:microsoft.com/office/officeart/2005/8/layout/default"/>
    <dgm:cxn modelId="{10851156-FA89-4686-95B8-BD100BB8974D}" type="presParOf" srcId="{828DA46B-4D21-48D5-B70D-D3A08EE08BC9}" destId="{44E853E5-DFB4-4FE2-9F57-B0FBD8040E3D}" srcOrd="5" destOrd="0" presId="urn:microsoft.com/office/officeart/2005/8/layout/default"/>
    <dgm:cxn modelId="{2FBC41DC-6A07-488F-8FE7-42D554697C0E}" type="presParOf" srcId="{828DA46B-4D21-48D5-B70D-D3A08EE08BC9}" destId="{B774288B-C819-47B5-9691-FDFE2F9EB4C7}" srcOrd="6" destOrd="0" presId="urn:microsoft.com/office/officeart/2005/8/layout/default"/>
    <dgm:cxn modelId="{8A8CB78D-7D73-4148-997D-984C775CFE2C}" type="presParOf" srcId="{828DA46B-4D21-48D5-B70D-D3A08EE08BC9}" destId="{DA0C32A2-49ED-4F53-B204-9BF8089011DE}" srcOrd="7" destOrd="0" presId="urn:microsoft.com/office/officeart/2005/8/layout/default"/>
    <dgm:cxn modelId="{24C9DAA8-27F5-4EC4-8293-7B736418322B}" type="presParOf" srcId="{828DA46B-4D21-48D5-B70D-D3A08EE08BC9}" destId="{A3B9E1D6-F9BF-496F-91A7-3D34B201312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2D6F2B-BE55-417C-9F81-F1FF4241A9AC}" type="doc">
      <dgm:prSet loTypeId="urn:microsoft.com/office/officeart/2005/8/layout/hProcess7" loCatId="process" qsTypeId="urn:microsoft.com/office/officeart/2005/8/quickstyle/simple1" qsCatId="simple" csTypeId="urn:microsoft.com/office/officeart/2005/8/colors/accent1_1" csCatId="accent1" phldr="1"/>
      <dgm:spPr/>
      <dgm:t>
        <a:bodyPr/>
        <a:lstStyle/>
        <a:p>
          <a:endParaRPr lang="en-US"/>
        </a:p>
      </dgm:t>
    </dgm:pt>
    <dgm:pt modelId="{C2650F01-57D4-43FC-875B-6225164AD289}">
      <dgm:prSet phldr="0"/>
      <dgm:spPr/>
      <dgm:t>
        <a:bodyPr/>
        <a:lstStyle/>
        <a:p>
          <a:pPr algn="just" rtl="0"/>
          <a:r>
            <a:rPr lang="en-US" dirty="0">
              <a:latin typeface="Aptos"/>
            </a:rPr>
            <a:t>Easy access to all the routing tools built into the </a:t>
          </a:r>
          <a:r>
            <a:rPr lang="en-US" dirty="0" err="1">
              <a:latin typeface="Aptos"/>
            </a:rPr>
            <a:t>eCADSTAR</a:t>
          </a:r>
          <a:r>
            <a:rPr lang="en-US" dirty="0">
              <a:latin typeface="Aptos"/>
            </a:rPr>
            <a:t> PCB editor</a:t>
          </a:r>
        </a:p>
      </dgm:t>
    </dgm:pt>
    <dgm:pt modelId="{4EDB116D-B4BF-44DC-83DA-011F56072EE4}" type="parTrans" cxnId="{C798D07F-53A0-4585-B3A9-B539DD97C044}">
      <dgm:prSet/>
      <dgm:spPr/>
    </dgm:pt>
    <dgm:pt modelId="{28299FE6-CD38-4869-8356-2FC95DB4B51C}" type="sibTrans" cxnId="{C798D07F-53A0-4585-B3A9-B539DD97C044}">
      <dgm:prSet/>
      <dgm:spPr/>
    </dgm:pt>
    <dgm:pt modelId="{446FC6C3-24C8-4B35-942F-D05AE3C99F41}">
      <dgm:prSet phldr="0"/>
      <dgm:spPr/>
      <dgm:t>
        <a:bodyPr/>
        <a:lstStyle/>
        <a:p>
          <a:pPr algn="l" rtl="0"/>
          <a:endParaRPr lang="en-US" dirty="0">
            <a:latin typeface="Aptos Display"/>
          </a:endParaRPr>
        </a:p>
      </dgm:t>
    </dgm:pt>
    <dgm:pt modelId="{B3B8E144-A8B6-4CCD-8D64-714A70C0385A}" type="parTrans" cxnId="{3EFD7F28-CEA4-4F99-83F7-2CE9C4B85AAC}">
      <dgm:prSet/>
      <dgm:spPr/>
    </dgm:pt>
    <dgm:pt modelId="{6D0C062C-303B-4E96-B735-42E1C51B79AB}" type="sibTrans" cxnId="{3EFD7F28-CEA4-4F99-83F7-2CE9C4B85AAC}">
      <dgm:prSet/>
      <dgm:spPr/>
    </dgm:pt>
    <dgm:pt modelId="{9425CD7B-3D46-4BFC-8BE2-15986866880F}">
      <dgm:prSet phldr="0"/>
      <dgm:spPr/>
      <dgm:t>
        <a:bodyPr/>
        <a:lstStyle/>
        <a:p>
          <a:pPr algn="just" rtl="0"/>
          <a:r>
            <a:rPr lang="en-US" dirty="0">
              <a:solidFill>
                <a:srgbClr val="000000"/>
              </a:solidFill>
              <a:latin typeface="Aptos"/>
            </a:rPr>
            <a:t>Performs 3 levels of checks using built-in ‘expert’ routing consultant </a:t>
          </a:r>
        </a:p>
      </dgm:t>
    </dgm:pt>
    <dgm:pt modelId="{AEBAC78F-4FB9-4D45-9C94-C0BBE445BA81}" type="parTrans" cxnId="{3E3C7216-EF2B-461A-8901-1127B939E509}">
      <dgm:prSet/>
      <dgm:spPr/>
    </dgm:pt>
    <dgm:pt modelId="{B418A559-A981-471B-99EF-B719EF05A4BA}" type="sibTrans" cxnId="{3E3C7216-EF2B-461A-8901-1127B939E509}">
      <dgm:prSet/>
      <dgm:spPr/>
    </dgm:pt>
    <dgm:pt modelId="{0F5E46BB-447F-420A-91A3-207041B8C94E}">
      <dgm:prSet phldr="0"/>
      <dgm:spPr/>
      <dgm:t>
        <a:bodyPr/>
        <a:lstStyle/>
        <a:p>
          <a:pPr algn="just"/>
          <a:r>
            <a:rPr lang="en-US" dirty="0">
              <a:solidFill>
                <a:srgbClr val="000000"/>
              </a:solidFill>
              <a:latin typeface="Aptos"/>
            </a:rPr>
            <a:t>High level check</a:t>
          </a:r>
        </a:p>
      </dgm:t>
    </dgm:pt>
    <dgm:pt modelId="{01A4F466-FECE-4789-829D-50627C690C8A}" type="parTrans" cxnId="{27AEA675-26E8-46E2-AF68-F33A8FAC5B01}">
      <dgm:prSet/>
      <dgm:spPr/>
    </dgm:pt>
    <dgm:pt modelId="{E36E4AB3-2CA1-4F32-9702-50DD68EE7EBE}" type="sibTrans" cxnId="{27AEA675-26E8-46E2-AF68-F33A8FAC5B01}">
      <dgm:prSet/>
      <dgm:spPr/>
    </dgm:pt>
    <dgm:pt modelId="{748B4460-69AC-4D7A-8BB1-58FD8F6CD235}">
      <dgm:prSet phldr="0"/>
      <dgm:spPr/>
      <dgm:t>
        <a:bodyPr/>
        <a:lstStyle/>
        <a:p>
          <a:pPr algn="just"/>
          <a:r>
            <a:rPr lang="en-US" dirty="0">
              <a:solidFill>
                <a:srgbClr val="000000"/>
              </a:solidFill>
              <a:latin typeface="Aptos"/>
            </a:rPr>
            <a:t>Medium level check </a:t>
          </a:r>
        </a:p>
      </dgm:t>
    </dgm:pt>
    <dgm:pt modelId="{B1F5F54F-1A22-44F2-9EB3-5687FF49FBC3}" type="parTrans" cxnId="{E725CAC5-8D99-49DC-9AB1-D06F508512E3}">
      <dgm:prSet/>
      <dgm:spPr/>
    </dgm:pt>
    <dgm:pt modelId="{3B7A2CB6-F525-4882-AD77-E03CC42BED4B}" type="sibTrans" cxnId="{E725CAC5-8D99-49DC-9AB1-D06F508512E3}">
      <dgm:prSet/>
      <dgm:spPr/>
    </dgm:pt>
    <dgm:pt modelId="{40A976DB-B346-4663-BABC-4803E93A6DCD}">
      <dgm:prSet phldr="0"/>
      <dgm:spPr/>
      <dgm:t>
        <a:bodyPr/>
        <a:lstStyle/>
        <a:p>
          <a:pPr algn="just"/>
          <a:r>
            <a:rPr lang="en-US" dirty="0">
              <a:solidFill>
                <a:srgbClr val="000000"/>
              </a:solidFill>
              <a:latin typeface="Aptos"/>
            </a:rPr>
            <a:t>Low level check </a:t>
          </a:r>
        </a:p>
      </dgm:t>
    </dgm:pt>
    <dgm:pt modelId="{83A40457-C9F1-4F14-8B37-C1EBADC058B6}" type="parTrans" cxnId="{2AE7E88D-7A63-4F4B-86CA-E3EF6277D3B2}">
      <dgm:prSet/>
      <dgm:spPr/>
    </dgm:pt>
    <dgm:pt modelId="{B1A49702-7616-45EA-A6AD-562138846143}" type="sibTrans" cxnId="{2AE7E88D-7A63-4F4B-86CA-E3EF6277D3B2}">
      <dgm:prSet/>
      <dgm:spPr/>
    </dgm:pt>
    <dgm:pt modelId="{19573C71-816B-45A9-85D8-BC1F26935A8D}">
      <dgm:prSet phldr="0"/>
      <dgm:spPr/>
      <dgm:t>
        <a:bodyPr/>
        <a:lstStyle/>
        <a:p>
          <a:pPr algn="just" rtl="0"/>
          <a:r>
            <a:rPr lang="en-US" dirty="0">
              <a:solidFill>
                <a:srgbClr val="000000"/>
              </a:solidFill>
              <a:latin typeface="Aptos"/>
            </a:rPr>
            <a:t>Fully integrated into the PCB editor in an easy to learn environment. </a:t>
          </a:r>
        </a:p>
      </dgm:t>
    </dgm:pt>
    <dgm:pt modelId="{83D88925-7990-4413-8824-505F2532D620}" type="parTrans" cxnId="{4813DD00-0C19-4198-A101-43A31478159D}">
      <dgm:prSet/>
      <dgm:spPr/>
    </dgm:pt>
    <dgm:pt modelId="{D5F04263-B833-4F9B-BBDE-C73D01E1C116}" type="sibTrans" cxnId="{4813DD00-0C19-4198-A101-43A31478159D}">
      <dgm:prSet/>
      <dgm:spPr/>
    </dgm:pt>
    <dgm:pt modelId="{48954261-E63F-409F-BA29-0C6EF0B1D431}">
      <dgm:prSet phldr="0"/>
      <dgm:spPr/>
      <dgm:t>
        <a:bodyPr/>
        <a:lstStyle/>
        <a:p>
          <a:pPr algn="just"/>
          <a:endParaRPr lang="en-US" dirty="0">
            <a:latin typeface="Calibri"/>
            <a:ea typeface="Calibri"/>
            <a:cs typeface="Calibri"/>
          </a:endParaRPr>
        </a:p>
      </dgm:t>
    </dgm:pt>
    <dgm:pt modelId="{BD2D98E5-4DEF-4DDB-B2BC-C20B4071750F}" type="parTrans" cxnId="{EEAFD40F-88F5-45E4-9691-FA75080134B0}">
      <dgm:prSet/>
      <dgm:spPr/>
    </dgm:pt>
    <dgm:pt modelId="{1348AF94-B3E9-463B-B56F-87D25C58D1BE}" type="sibTrans" cxnId="{EEAFD40F-88F5-45E4-9691-FA75080134B0}">
      <dgm:prSet/>
      <dgm:spPr/>
    </dgm:pt>
    <dgm:pt modelId="{FAF43115-0AB8-492A-84CB-2B453AEAB804}">
      <dgm:prSet phldr="0"/>
      <dgm:spPr/>
      <dgm:t>
        <a:bodyPr/>
        <a:lstStyle/>
        <a:p>
          <a:pPr algn="just"/>
          <a:endParaRPr lang="en-US" dirty="0">
            <a:latin typeface="Aptos"/>
          </a:endParaRPr>
        </a:p>
      </dgm:t>
    </dgm:pt>
    <dgm:pt modelId="{DDA2C2B8-7554-43C2-B9C8-5CD15740ED3A}" type="parTrans" cxnId="{57069604-97A3-44AB-A56B-E8AACF5D7B1F}">
      <dgm:prSet/>
      <dgm:spPr/>
    </dgm:pt>
    <dgm:pt modelId="{028EB35C-8E24-4038-BF41-F63191B81DA7}" type="sibTrans" cxnId="{57069604-97A3-44AB-A56B-E8AACF5D7B1F}">
      <dgm:prSet/>
      <dgm:spPr/>
    </dgm:pt>
    <dgm:pt modelId="{372EBE58-AF4A-4E97-B675-A7956EC6532C}">
      <dgm:prSet phldr="0"/>
      <dgm:spPr/>
      <dgm:t>
        <a:bodyPr/>
        <a:lstStyle/>
        <a:p>
          <a:pPr algn="just"/>
          <a:endParaRPr lang="en-US" dirty="0">
            <a:latin typeface="Aptos"/>
          </a:endParaRPr>
        </a:p>
      </dgm:t>
    </dgm:pt>
    <dgm:pt modelId="{B0C440FD-FB2E-4D1A-B853-AB38B079CF86}" type="parTrans" cxnId="{F4BB6619-EE70-44B5-A67F-F20AED509B7C}">
      <dgm:prSet/>
      <dgm:spPr/>
    </dgm:pt>
    <dgm:pt modelId="{AEC98BA1-9D1B-48B7-B54E-F507157F85EA}" type="sibTrans" cxnId="{F4BB6619-EE70-44B5-A67F-F20AED509B7C}">
      <dgm:prSet/>
      <dgm:spPr/>
    </dgm:pt>
    <dgm:pt modelId="{94483B5F-E862-44DE-B2A4-DEF182024699}">
      <dgm:prSet phldr="0"/>
      <dgm:spPr/>
      <dgm:t>
        <a:bodyPr/>
        <a:lstStyle/>
        <a:p>
          <a:pPr algn="just" rtl="0"/>
          <a:r>
            <a:rPr lang="en-US" dirty="0">
              <a:solidFill>
                <a:srgbClr val="000000"/>
              </a:solidFill>
              <a:latin typeface="Aptos"/>
            </a:rPr>
            <a:t>A detailed report from Routing Consultant has suggestions on how to solve issues that have been identified</a:t>
          </a:r>
          <a:endParaRPr lang="en-US" dirty="0">
            <a:latin typeface="Aptos"/>
          </a:endParaRPr>
        </a:p>
      </dgm:t>
    </dgm:pt>
    <dgm:pt modelId="{C62243A8-72E1-4ABD-9C1C-1E84A34A63BD}" type="parTrans" cxnId="{691D8659-BAF6-4008-8C5B-29473C3D99A6}">
      <dgm:prSet/>
      <dgm:spPr/>
    </dgm:pt>
    <dgm:pt modelId="{63023C2A-6D05-4D9D-A051-B3D621ED4B5B}" type="sibTrans" cxnId="{691D8659-BAF6-4008-8C5B-29473C3D99A6}">
      <dgm:prSet/>
      <dgm:spPr/>
    </dgm:pt>
    <dgm:pt modelId="{8DC608E9-7148-49DE-AFE0-D3630AAF9E2F}">
      <dgm:prSet phldr="0"/>
      <dgm:spPr/>
      <dgm:t>
        <a:bodyPr/>
        <a:lstStyle/>
        <a:p>
          <a:pPr algn="just"/>
          <a:endParaRPr lang="en-US" dirty="0">
            <a:latin typeface="Aptos"/>
          </a:endParaRPr>
        </a:p>
      </dgm:t>
    </dgm:pt>
    <dgm:pt modelId="{4BB05DA2-1FB8-4044-9FA1-F7CE84F16CBD}" type="parTrans" cxnId="{0DEA629B-6921-4FC5-B549-743A07FA2BB3}">
      <dgm:prSet/>
      <dgm:spPr/>
    </dgm:pt>
    <dgm:pt modelId="{9EBD5B1E-481D-4F95-A77B-D8DEC2CBFC7A}" type="sibTrans" cxnId="{0DEA629B-6921-4FC5-B549-743A07FA2BB3}">
      <dgm:prSet/>
      <dgm:spPr/>
    </dgm:pt>
    <dgm:pt modelId="{3FF268FD-0F7A-4235-B52E-E0C979180B80}">
      <dgm:prSet phldr="0"/>
      <dgm:spPr/>
      <dgm:t>
        <a:bodyPr/>
        <a:lstStyle/>
        <a:p>
          <a:pPr algn="just" rtl="0"/>
          <a:r>
            <a:rPr lang="en-US" dirty="0">
              <a:solidFill>
                <a:srgbClr val="000000"/>
              </a:solidFill>
              <a:latin typeface="Aptos"/>
            </a:rPr>
            <a:t>Using the information gained, a step-by-step routing strategy for the design is generated by the Routing Consultant </a:t>
          </a:r>
        </a:p>
      </dgm:t>
    </dgm:pt>
    <dgm:pt modelId="{ECFCC5B1-CF19-4EC0-ACBF-E49189A6071A}" type="parTrans" cxnId="{9B157376-CC92-4909-972C-BE39C003BA25}">
      <dgm:prSet/>
      <dgm:spPr/>
    </dgm:pt>
    <dgm:pt modelId="{6C7EB495-DECA-4C7B-A15F-F2FDF02A100A}" type="sibTrans" cxnId="{9B157376-CC92-4909-972C-BE39C003BA25}">
      <dgm:prSet/>
      <dgm:spPr/>
    </dgm:pt>
    <dgm:pt modelId="{3071E5FD-87A6-4B57-83FC-F9D3C34132F5}" type="pres">
      <dgm:prSet presAssocID="{5E2D6F2B-BE55-417C-9F81-F1FF4241A9AC}" presName="Name0" presStyleCnt="0">
        <dgm:presLayoutVars>
          <dgm:dir/>
          <dgm:animLvl val="lvl"/>
          <dgm:resizeHandles val="exact"/>
        </dgm:presLayoutVars>
      </dgm:prSet>
      <dgm:spPr/>
    </dgm:pt>
    <dgm:pt modelId="{028CB117-D491-44CE-8A92-B381E4C490F7}" type="pres">
      <dgm:prSet presAssocID="{446FC6C3-24C8-4B35-942F-D05AE3C99F41}" presName="compositeNode" presStyleCnt="0">
        <dgm:presLayoutVars>
          <dgm:bulletEnabled val="1"/>
        </dgm:presLayoutVars>
      </dgm:prSet>
      <dgm:spPr/>
    </dgm:pt>
    <dgm:pt modelId="{F13154A3-5880-4361-8507-486530D6CED0}" type="pres">
      <dgm:prSet presAssocID="{446FC6C3-24C8-4B35-942F-D05AE3C99F41}" presName="bgRect" presStyleLbl="node1" presStyleIdx="0" presStyleCnt="5"/>
      <dgm:spPr/>
    </dgm:pt>
    <dgm:pt modelId="{54400EC2-E2F0-4E21-9D56-6704E3B8FB75}" type="pres">
      <dgm:prSet presAssocID="{446FC6C3-24C8-4B35-942F-D05AE3C99F41}" presName="parentNode" presStyleLbl="node1" presStyleIdx="0" presStyleCnt="5">
        <dgm:presLayoutVars>
          <dgm:chMax val="0"/>
          <dgm:bulletEnabled val="1"/>
        </dgm:presLayoutVars>
      </dgm:prSet>
      <dgm:spPr/>
    </dgm:pt>
    <dgm:pt modelId="{5587FED9-01F2-477C-996D-B36CD4C44D78}" type="pres">
      <dgm:prSet presAssocID="{446FC6C3-24C8-4B35-942F-D05AE3C99F41}" presName="childNode" presStyleLbl="node1" presStyleIdx="0" presStyleCnt="5">
        <dgm:presLayoutVars>
          <dgm:bulletEnabled val="1"/>
        </dgm:presLayoutVars>
      </dgm:prSet>
      <dgm:spPr/>
    </dgm:pt>
    <dgm:pt modelId="{7332E4F9-7BEA-4B9D-B613-BCD5564C6AD5}" type="pres">
      <dgm:prSet presAssocID="{6D0C062C-303B-4E96-B735-42E1C51B79AB}" presName="hSp" presStyleCnt="0"/>
      <dgm:spPr/>
    </dgm:pt>
    <dgm:pt modelId="{519FE327-08AE-4B77-86E6-F4282B157DBD}" type="pres">
      <dgm:prSet presAssocID="{6D0C062C-303B-4E96-B735-42E1C51B79AB}" presName="vProcSp" presStyleCnt="0"/>
      <dgm:spPr/>
    </dgm:pt>
    <dgm:pt modelId="{E5280A3A-F5FF-40A5-AE92-C2AE48DC634A}" type="pres">
      <dgm:prSet presAssocID="{6D0C062C-303B-4E96-B735-42E1C51B79AB}" presName="vSp1" presStyleCnt="0"/>
      <dgm:spPr/>
    </dgm:pt>
    <dgm:pt modelId="{725036F5-CD1C-49C8-B0CC-0EF134197F36}" type="pres">
      <dgm:prSet presAssocID="{6D0C062C-303B-4E96-B735-42E1C51B79AB}" presName="simulatedConn" presStyleLbl="solidFgAcc1" presStyleIdx="0" presStyleCnt="4"/>
      <dgm:spPr/>
    </dgm:pt>
    <dgm:pt modelId="{A90544F6-B687-4087-9EE9-C40CE575BE71}" type="pres">
      <dgm:prSet presAssocID="{6D0C062C-303B-4E96-B735-42E1C51B79AB}" presName="vSp2" presStyleCnt="0"/>
      <dgm:spPr/>
    </dgm:pt>
    <dgm:pt modelId="{71272315-42B7-44FC-B488-436D670007E3}" type="pres">
      <dgm:prSet presAssocID="{6D0C062C-303B-4E96-B735-42E1C51B79AB}" presName="sibTrans" presStyleCnt="0"/>
      <dgm:spPr/>
    </dgm:pt>
    <dgm:pt modelId="{1FBD7DB5-3D17-4F46-BCFC-D5F8FBF8D1F9}" type="pres">
      <dgm:prSet presAssocID="{FAF43115-0AB8-492A-84CB-2B453AEAB804}" presName="compositeNode" presStyleCnt="0">
        <dgm:presLayoutVars>
          <dgm:bulletEnabled val="1"/>
        </dgm:presLayoutVars>
      </dgm:prSet>
      <dgm:spPr/>
    </dgm:pt>
    <dgm:pt modelId="{029CB922-A58C-436E-8C2B-44EA4BF24D09}" type="pres">
      <dgm:prSet presAssocID="{FAF43115-0AB8-492A-84CB-2B453AEAB804}" presName="bgRect" presStyleLbl="node1" presStyleIdx="1" presStyleCnt="5"/>
      <dgm:spPr/>
    </dgm:pt>
    <dgm:pt modelId="{59913A00-07D9-4B03-9C37-A447880F0124}" type="pres">
      <dgm:prSet presAssocID="{FAF43115-0AB8-492A-84CB-2B453AEAB804}" presName="parentNode" presStyleLbl="node1" presStyleIdx="1" presStyleCnt="5">
        <dgm:presLayoutVars>
          <dgm:chMax val="0"/>
          <dgm:bulletEnabled val="1"/>
        </dgm:presLayoutVars>
      </dgm:prSet>
      <dgm:spPr/>
    </dgm:pt>
    <dgm:pt modelId="{4137F2AA-2C2C-4D1B-A699-4CC1D6D69485}" type="pres">
      <dgm:prSet presAssocID="{FAF43115-0AB8-492A-84CB-2B453AEAB804}" presName="childNode" presStyleLbl="node1" presStyleIdx="1" presStyleCnt="5">
        <dgm:presLayoutVars>
          <dgm:bulletEnabled val="1"/>
        </dgm:presLayoutVars>
      </dgm:prSet>
      <dgm:spPr/>
    </dgm:pt>
    <dgm:pt modelId="{EF21EA83-5334-4844-BE35-1E41A0DB2469}" type="pres">
      <dgm:prSet presAssocID="{028EB35C-8E24-4038-BF41-F63191B81DA7}" presName="hSp" presStyleCnt="0"/>
      <dgm:spPr/>
    </dgm:pt>
    <dgm:pt modelId="{F9A5D920-8E1A-4907-A38C-ED0D093B5F20}" type="pres">
      <dgm:prSet presAssocID="{028EB35C-8E24-4038-BF41-F63191B81DA7}" presName="vProcSp" presStyleCnt="0"/>
      <dgm:spPr/>
    </dgm:pt>
    <dgm:pt modelId="{670C2463-64FB-4158-9156-24BE3E03057E}" type="pres">
      <dgm:prSet presAssocID="{028EB35C-8E24-4038-BF41-F63191B81DA7}" presName="vSp1" presStyleCnt="0"/>
      <dgm:spPr/>
    </dgm:pt>
    <dgm:pt modelId="{8A46A2C4-D466-4A9A-896B-939FE76849B9}" type="pres">
      <dgm:prSet presAssocID="{028EB35C-8E24-4038-BF41-F63191B81DA7}" presName="simulatedConn" presStyleLbl="solidFgAcc1" presStyleIdx="1" presStyleCnt="4"/>
      <dgm:spPr/>
    </dgm:pt>
    <dgm:pt modelId="{3EC2191C-41F6-4A53-A84C-85DA3880172E}" type="pres">
      <dgm:prSet presAssocID="{028EB35C-8E24-4038-BF41-F63191B81DA7}" presName="vSp2" presStyleCnt="0"/>
      <dgm:spPr/>
    </dgm:pt>
    <dgm:pt modelId="{59CF69C2-7E7E-4C89-8159-F62ACFD80F56}" type="pres">
      <dgm:prSet presAssocID="{028EB35C-8E24-4038-BF41-F63191B81DA7}" presName="sibTrans" presStyleCnt="0"/>
      <dgm:spPr/>
    </dgm:pt>
    <dgm:pt modelId="{A49114EE-471B-4496-9374-994492284357}" type="pres">
      <dgm:prSet presAssocID="{48954261-E63F-409F-BA29-0C6EF0B1D431}" presName="compositeNode" presStyleCnt="0">
        <dgm:presLayoutVars>
          <dgm:bulletEnabled val="1"/>
        </dgm:presLayoutVars>
      </dgm:prSet>
      <dgm:spPr/>
    </dgm:pt>
    <dgm:pt modelId="{998CB7EA-16B9-466F-B44C-1B09BAF12B89}" type="pres">
      <dgm:prSet presAssocID="{48954261-E63F-409F-BA29-0C6EF0B1D431}" presName="bgRect" presStyleLbl="node1" presStyleIdx="2" presStyleCnt="5"/>
      <dgm:spPr/>
    </dgm:pt>
    <dgm:pt modelId="{F481EAA7-414E-431F-8037-AD64E3CDA8B0}" type="pres">
      <dgm:prSet presAssocID="{48954261-E63F-409F-BA29-0C6EF0B1D431}" presName="parentNode" presStyleLbl="node1" presStyleIdx="2" presStyleCnt="5">
        <dgm:presLayoutVars>
          <dgm:chMax val="0"/>
          <dgm:bulletEnabled val="1"/>
        </dgm:presLayoutVars>
      </dgm:prSet>
      <dgm:spPr/>
    </dgm:pt>
    <dgm:pt modelId="{1BD84E71-B9FA-4285-92FB-5D54EB86FEA8}" type="pres">
      <dgm:prSet presAssocID="{48954261-E63F-409F-BA29-0C6EF0B1D431}" presName="childNode" presStyleLbl="node1" presStyleIdx="2" presStyleCnt="5">
        <dgm:presLayoutVars>
          <dgm:bulletEnabled val="1"/>
        </dgm:presLayoutVars>
      </dgm:prSet>
      <dgm:spPr/>
    </dgm:pt>
    <dgm:pt modelId="{A351BCDB-37E9-4326-8752-BB60D7A44402}" type="pres">
      <dgm:prSet presAssocID="{1348AF94-B3E9-463B-B56F-87D25C58D1BE}" presName="hSp" presStyleCnt="0"/>
      <dgm:spPr/>
    </dgm:pt>
    <dgm:pt modelId="{E6DC9F00-92A9-4648-9BB3-CFDCF28511D8}" type="pres">
      <dgm:prSet presAssocID="{1348AF94-B3E9-463B-B56F-87D25C58D1BE}" presName="vProcSp" presStyleCnt="0"/>
      <dgm:spPr/>
    </dgm:pt>
    <dgm:pt modelId="{D5DC9F5C-67FB-48C2-AE24-94D450C0C5A8}" type="pres">
      <dgm:prSet presAssocID="{1348AF94-B3E9-463B-B56F-87D25C58D1BE}" presName="vSp1" presStyleCnt="0"/>
      <dgm:spPr/>
    </dgm:pt>
    <dgm:pt modelId="{1C8DB841-8D4E-4F31-AD12-0EBBE4D88AEB}" type="pres">
      <dgm:prSet presAssocID="{1348AF94-B3E9-463B-B56F-87D25C58D1BE}" presName="simulatedConn" presStyleLbl="solidFgAcc1" presStyleIdx="2" presStyleCnt="4"/>
      <dgm:spPr/>
    </dgm:pt>
    <dgm:pt modelId="{B0E1977F-75D7-4B29-A44C-3FAB2C8C856B}" type="pres">
      <dgm:prSet presAssocID="{1348AF94-B3E9-463B-B56F-87D25C58D1BE}" presName="vSp2" presStyleCnt="0"/>
      <dgm:spPr/>
    </dgm:pt>
    <dgm:pt modelId="{2011B050-A53D-47DC-B40F-E9BB1B851507}" type="pres">
      <dgm:prSet presAssocID="{1348AF94-B3E9-463B-B56F-87D25C58D1BE}" presName="sibTrans" presStyleCnt="0"/>
      <dgm:spPr/>
    </dgm:pt>
    <dgm:pt modelId="{E303C5F4-8087-4C0C-A838-9E0FFF7AA529}" type="pres">
      <dgm:prSet presAssocID="{372EBE58-AF4A-4E97-B675-A7956EC6532C}" presName="compositeNode" presStyleCnt="0">
        <dgm:presLayoutVars>
          <dgm:bulletEnabled val="1"/>
        </dgm:presLayoutVars>
      </dgm:prSet>
      <dgm:spPr/>
    </dgm:pt>
    <dgm:pt modelId="{268FDD1A-2571-45B4-B29A-C247EDE38AE6}" type="pres">
      <dgm:prSet presAssocID="{372EBE58-AF4A-4E97-B675-A7956EC6532C}" presName="bgRect" presStyleLbl="node1" presStyleIdx="3" presStyleCnt="5"/>
      <dgm:spPr/>
    </dgm:pt>
    <dgm:pt modelId="{4F1BAF33-FB2C-4B70-ABF6-1AFC88843B9F}" type="pres">
      <dgm:prSet presAssocID="{372EBE58-AF4A-4E97-B675-A7956EC6532C}" presName="parentNode" presStyleLbl="node1" presStyleIdx="3" presStyleCnt="5">
        <dgm:presLayoutVars>
          <dgm:chMax val="0"/>
          <dgm:bulletEnabled val="1"/>
        </dgm:presLayoutVars>
      </dgm:prSet>
      <dgm:spPr/>
    </dgm:pt>
    <dgm:pt modelId="{55C2E5CC-E517-4FCA-A0E9-51834D386DF3}" type="pres">
      <dgm:prSet presAssocID="{372EBE58-AF4A-4E97-B675-A7956EC6532C}" presName="childNode" presStyleLbl="node1" presStyleIdx="3" presStyleCnt="5">
        <dgm:presLayoutVars>
          <dgm:bulletEnabled val="1"/>
        </dgm:presLayoutVars>
      </dgm:prSet>
      <dgm:spPr/>
    </dgm:pt>
    <dgm:pt modelId="{B493AACB-AE03-4E54-8431-297CB1632FEA}" type="pres">
      <dgm:prSet presAssocID="{AEC98BA1-9D1B-48B7-B54E-F507157F85EA}" presName="hSp" presStyleCnt="0"/>
      <dgm:spPr/>
    </dgm:pt>
    <dgm:pt modelId="{D022435F-4A0A-486B-BFB3-F829491B9E07}" type="pres">
      <dgm:prSet presAssocID="{AEC98BA1-9D1B-48B7-B54E-F507157F85EA}" presName="vProcSp" presStyleCnt="0"/>
      <dgm:spPr/>
    </dgm:pt>
    <dgm:pt modelId="{E998001E-4762-4CBE-B7BE-4CC2183E1396}" type="pres">
      <dgm:prSet presAssocID="{AEC98BA1-9D1B-48B7-B54E-F507157F85EA}" presName="vSp1" presStyleCnt="0"/>
      <dgm:spPr/>
    </dgm:pt>
    <dgm:pt modelId="{1F9068CC-11C7-4820-828A-AAB756CA2C9C}" type="pres">
      <dgm:prSet presAssocID="{AEC98BA1-9D1B-48B7-B54E-F507157F85EA}" presName="simulatedConn" presStyleLbl="solidFgAcc1" presStyleIdx="3" presStyleCnt="4"/>
      <dgm:spPr/>
    </dgm:pt>
    <dgm:pt modelId="{D373FAF8-B20E-4A51-91CE-E9BB90E7FD49}" type="pres">
      <dgm:prSet presAssocID="{AEC98BA1-9D1B-48B7-B54E-F507157F85EA}" presName="vSp2" presStyleCnt="0"/>
      <dgm:spPr/>
    </dgm:pt>
    <dgm:pt modelId="{E7F73FA0-B9CD-4708-AA1D-1F973C1934B1}" type="pres">
      <dgm:prSet presAssocID="{AEC98BA1-9D1B-48B7-B54E-F507157F85EA}" presName="sibTrans" presStyleCnt="0"/>
      <dgm:spPr/>
    </dgm:pt>
    <dgm:pt modelId="{8D8374D7-324E-4A80-9C79-2C6FBC7E1831}" type="pres">
      <dgm:prSet presAssocID="{8DC608E9-7148-49DE-AFE0-D3630AAF9E2F}" presName="compositeNode" presStyleCnt="0">
        <dgm:presLayoutVars>
          <dgm:bulletEnabled val="1"/>
        </dgm:presLayoutVars>
      </dgm:prSet>
      <dgm:spPr/>
    </dgm:pt>
    <dgm:pt modelId="{73850F06-AF14-4578-BF8F-00FFABA200A3}" type="pres">
      <dgm:prSet presAssocID="{8DC608E9-7148-49DE-AFE0-D3630AAF9E2F}" presName="bgRect" presStyleLbl="node1" presStyleIdx="4" presStyleCnt="5"/>
      <dgm:spPr/>
    </dgm:pt>
    <dgm:pt modelId="{FE4552B5-A76B-41AB-9392-ACF9A2FF95A4}" type="pres">
      <dgm:prSet presAssocID="{8DC608E9-7148-49DE-AFE0-D3630AAF9E2F}" presName="parentNode" presStyleLbl="node1" presStyleIdx="4" presStyleCnt="5">
        <dgm:presLayoutVars>
          <dgm:chMax val="0"/>
          <dgm:bulletEnabled val="1"/>
        </dgm:presLayoutVars>
      </dgm:prSet>
      <dgm:spPr/>
    </dgm:pt>
    <dgm:pt modelId="{7EAB660E-6D30-4D1B-AA13-4EC8F3F2BA26}" type="pres">
      <dgm:prSet presAssocID="{8DC608E9-7148-49DE-AFE0-D3630AAF9E2F}" presName="childNode" presStyleLbl="node1" presStyleIdx="4" presStyleCnt="5">
        <dgm:presLayoutVars>
          <dgm:bulletEnabled val="1"/>
        </dgm:presLayoutVars>
      </dgm:prSet>
      <dgm:spPr/>
    </dgm:pt>
  </dgm:ptLst>
  <dgm:cxnLst>
    <dgm:cxn modelId="{4813DD00-0C19-4198-A101-43A31478159D}" srcId="{FAF43115-0AB8-492A-84CB-2B453AEAB804}" destId="{19573C71-816B-45A9-85D8-BC1F26935A8D}" srcOrd="0" destOrd="0" parTransId="{83D88925-7990-4413-8824-505F2532D620}" sibTransId="{D5F04263-B833-4F9B-BBDE-C73D01E1C116}"/>
    <dgm:cxn modelId="{57069604-97A3-44AB-A56B-E8AACF5D7B1F}" srcId="{5E2D6F2B-BE55-417C-9F81-F1FF4241A9AC}" destId="{FAF43115-0AB8-492A-84CB-2B453AEAB804}" srcOrd="1" destOrd="0" parTransId="{DDA2C2B8-7554-43C2-B9C8-5CD15740ED3A}" sibTransId="{028EB35C-8E24-4038-BF41-F63191B81DA7}"/>
    <dgm:cxn modelId="{64F27008-016A-42C5-B79C-C1BDB0C726BB}" type="presOf" srcId="{446FC6C3-24C8-4B35-942F-D05AE3C99F41}" destId="{54400EC2-E2F0-4E21-9D56-6704E3B8FB75}" srcOrd="1" destOrd="0" presId="urn:microsoft.com/office/officeart/2005/8/layout/hProcess7"/>
    <dgm:cxn modelId="{EEAFD40F-88F5-45E4-9691-FA75080134B0}" srcId="{5E2D6F2B-BE55-417C-9F81-F1FF4241A9AC}" destId="{48954261-E63F-409F-BA29-0C6EF0B1D431}" srcOrd="2" destOrd="0" parTransId="{BD2D98E5-4DEF-4DDB-B2BC-C20B4071750F}" sibTransId="{1348AF94-B3E9-463B-B56F-87D25C58D1BE}"/>
    <dgm:cxn modelId="{3E3C7216-EF2B-461A-8901-1127B939E509}" srcId="{48954261-E63F-409F-BA29-0C6EF0B1D431}" destId="{9425CD7B-3D46-4BFC-8BE2-15986866880F}" srcOrd="0" destOrd="0" parTransId="{AEBAC78F-4FB9-4D45-9C94-C0BBE445BA81}" sibTransId="{B418A559-A981-471B-99EF-B719EF05A4BA}"/>
    <dgm:cxn modelId="{F4BB6619-EE70-44B5-A67F-F20AED509B7C}" srcId="{5E2D6F2B-BE55-417C-9F81-F1FF4241A9AC}" destId="{372EBE58-AF4A-4E97-B675-A7956EC6532C}" srcOrd="3" destOrd="0" parTransId="{B0C440FD-FB2E-4D1A-B853-AB38B079CF86}" sibTransId="{AEC98BA1-9D1B-48B7-B54E-F507157F85EA}"/>
    <dgm:cxn modelId="{3EFD7F28-CEA4-4F99-83F7-2CE9C4B85AAC}" srcId="{5E2D6F2B-BE55-417C-9F81-F1FF4241A9AC}" destId="{446FC6C3-24C8-4B35-942F-D05AE3C99F41}" srcOrd="0" destOrd="0" parTransId="{B3B8E144-A8B6-4CCD-8D64-714A70C0385A}" sibTransId="{6D0C062C-303B-4E96-B735-42E1C51B79AB}"/>
    <dgm:cxn modelId="{DE651A2B-EB1A-4090-8088-8F403F75BAC2}" type="presOf" srcId="{48954261-E63F-409F-BA29-0C6EF0B1D431}" destId="{998CB7EA-16B9-466F-B44C-1B09BAF12B89}" srcOrd="0" destOrd="0" presId="urn:microsoft.com/office/officeart/2005/8/layout/hProcess7"/>
    <dgm:cxn modelId="{A4FF9330-2176-4D65-97FB-C7525829EC2B}" type="presOf" srcId="{40A976DB-B346-4663-BABC-4803E93A6DCD}" destId="{1BD84E71-B9FA-4285-92FB-5D54EB86FEA8}" srcOrd="0" destOrd="3" presId="urn:microsoft.com/office/officeart/2005/8/layout/hProcess7"/>
    <dgm:cxn modelId="{E5919936-D116-401B-8E68-FD6D24EABA21}" type="presOf" srcId="{94483B5F-E862-44DE-B2A4-DEF182024699}" destId="{55C2E5CC-E517-4FCA-A0E9-51834D386DF3}" srcOrd="0" destOrd="0" presId="urn:microsoft.com/office/officeart/2005/8/layout/hProcess7"/>
    <dgm:cxn modelId="{6BED203C-0800-4C5E-BAEC-4ED25C8315BC}" type="presOf" srcId="{446FC6C3-24C8-4B35-942F-D05AE3C99F41}" destId="{F13154A3-5880-4361-8507-486530D6CED0}" srcOrd="0" destOrd="0" presId="urn:microsoft.com/office/officeart/2005/8/layout/hProcess7"/>
    <dgm:cxn modelId="{F60D4D5E-5153-40FF-8122-1B1740FA1FEE}" type="presOf" srcId="{19573C71-816B-45A9-85D8-BC1F26935A8D}" destId="{4137F2AA-2C2C-4D1B-A699-4CC1D6D69485}" srcOrd="0" destOrd="0" presId="urn:microsoft.com/office/officeart/2005/8/layout/hProcess7"/>
    <dgm:cxn modelId="{829BFA62-5A92-4700-A184-455E21EE6C37}" type="presOf" srcId="{FAF43115-0AB8-492A-84CB-2B453AEAB804}" destId="{59913A00-07D9-4B03-9C37-A447880F0124}" srcOrd="1" destOrd="0" presId="urn:microsoft.com/office/officeart/2005/8/layout/hProcess7"/>
    <dgm:cxn modelId="{BE3EA364-FE72-4907-B48A-F40240AF0F11}" type="presOf" srcId="{C2650F01-57D4-43FC-875B-6225164AD289}" destId="{5587FED9-01F2-477C-996D-B36CD4C44D78}" srcOrd="0" destOrd="0" presId="urn:microsoft.com/office/officeart/2005/8/layout/hProcess7"/>
    <dgm:cxn modelId="{13758269-EDFD-4531-AAA5-3AF32774ED14}" type="presOf" srcId="{5E2D6F2B-BE55-417C-9F81-F1FF4241A9AC}" destId="{3071E5FD-87A6-4B57-83FC-F9D3C34132F5}" srcOrd="0" destOrd="0" presId="urn:microsoft.com/office/officeart/2005/8/layout/hProcess7"/>
    <dgm:cxn modelId="{BC647C4E-97EB-4360-9D52-335E71BDFCE7}" type="presOf" srcId="{372EBE58-AF4A-4E97-B675-A7956EC6532C}" destId="{268FDD1A-2571-45B4-B29A-C247EDE38AE6}" srcOrd="0" destOrd="0" presId="urn:microsoft.com/office/officeart/2005/8/layout/hProcess7"/>
    <dgm:cxn modelId="{27AEA675-26E8-46E2-AF68-F33A8FAC5B01}" srcId="{48954261-E63F-409F-BA29-0C6EF0B1D431}" destId="{0F5E46BB-447F-420A-91A3-207041B8C94E}" srcOrd="1" destOrd="0" parTransId="{01A4F466-FECE-4789-829D-50627C690C8A}" sibTransId="{E36E4AB3-2CA1-4F32-9702-50DD68EE7EBE}"/>
    <dgm:cxn modelId="{9B157376-CC92-4909-972C-BE39C003BA25}" srcId="{8DC608E9-7148-49DE-AFE0-D3630AAF9E2F}" destId="{3FF268FD-0F7A-4235-B52E-E0C979180B80}" srcOrd="0" destOrd="0" parTransId="{ECFCC5B1-CF19-4EC0-ACBF-E49189A6071A}" sibTransId="{6C7EB495-DECA-4C7B-A15F-F2FDF02A100A}"/>
    <dgm:cxn modelId="{691D8659-BAF6-4008-8C5B-29473C3D99A6}" srcId="{372EBE58-AF4A-4E97-B675-A7956EC6532C}" destId="{94483B5F-E862-44DE-B2A4-DEF182024699}" srcOrd="0" destOrd="0" parTransId="{C62243A8-72E1-4ABD-9C1C-1E84A34A63BD}" sibTransId="{63023C2A-6D05-4D9D-A051-B3D621ED4B5B}"/>
    <dgm:cxn modelId="{1188A47D-EB82-43BB-93F4-3F7B299D313B}" type="presOf" srcId="{48954261-E63F-409F-BA29-0C6EF0B1D431}" destId="{F481EAA7-414E-431F-8037-AD64E3CDA8B0}" srcOrd="1" destOrd="0" presId="urn:microsoft.com/office/officeart/2005/8/layout/hProcess7"/>
    <dgm:cxn modelId="{C798D07F-53A0-4585-B3A9-B539DD97C044}" srcId="{446FC6C3-24C8-4B35-942F-D05AE3C99F41}" destId="{C2650F01-57D4-43FC-875B-6225164AD289}" srcOrd="0" destOrd="0" parTransId="{4EDB116D-B4BF-44DC-83DA-011F56072EE4}" sibTransId="{28299FE6-CD38-4869-8356-2FC95DB4B51C}"/>
    <dgm:cxn modelId="{1FCA5E81-B7A3-47AE-A1DF-FE2F7B736CB9}" type="presOf" srcId="{FAF43115-0AB8-492A-84CB-2B453AEAB804}" destId="{029CB922-A58C-436E-8C2B-44EA4BF24D09}" srcOrd="0" destOrd="0" presId="urn:microsoft.com/office/officeart/2005/8/layout/hProcess7"/>
    <dgm:cxn modelId="{E23E7489-9873-4893-93F6-ECD44124EA95}" type="presOf" srcId="{372EBE58-AF4A-4E97-B675-A7956EC6532C}" destId="{4F1BAF33-FB2C-4B70-ABF6-1AFC88843B9F}" srcOrd="1" destOrd="0" presId="urn:microsoft.com/office/officeart/2005/8/layout/hProcess7"/>
    <dgm:cxn modelId="{2AE7E88D-7A63-4F4B-86CA-E3EF6277D3B2}" srcId="{48954261-E63F-409F-BA29-0C6EF0B1D431}" destId="{40A976DB-B346-4663-BABC-4803E93A6DCD}" srcOrd="3" destOrd="0" parTransId="{83A40457-C9F1-4F14-8B37-C1EBADC058B6}" sibTransId="{B1A49702-7616-45EA-A6AD-562138846143}"/>
    <dgm:cxn modelId="{0DEA629B-6921-4FC5-B549-743A07FA2BB3}" srcId="{5E2D6F2B-BE55-417C-9F81-F1FF4241A9AC}" destId="{8DC608E9-7148-49DE-AFE0-D3630AAF9E2F}" srcOrd="4" destOrd="0" parTransId="{4BB05DA2-1FB8-4044-9FA1-F7CE84F16CBD}" sibTransId="{9EBD5B1E-481D-4F95-A77B-D8DEC2CBFC7A}"/>
    <dgm:cxn modelId="{8B8404B8-4CB3-437D-A5CB-D5C7888D7D2A}" type="presOf" srcId="{748B4460-69AC-4D7A-8BB1-58FD8F6CD235}" destId="{1BD84E71-B9FA-4285-92FB-5D54EB86FEA8}" srcOrd="0" destOrd="2" presId="urn:microsoft.com/office/officeart/2005/8/layout/hProcess7"/>
    <dgm:cxn modelId="{E725CAC5-8D99-49DC-9AB1-D06F508512E3}" srcId="{48954261-E63F-409F-BA29-0C6EF0B1D431}" destId="{748B4460-69AC-4D7A-8BB1-58FD8F6CD235}" srcOrd="2" destOrd="0" parTransId="{B1F5F54F-1A22-44F2-9EB3-5687FF49FBC3}" sibTransId="{3B7A2CB6-F525-4882-AD77-E03CC42BED4B}"/>
    <dgm:cxn modelId="{B8E5B7D9-EDC7-4099-84EA-D8C26AE9EDBD}" type="presOf" srcId="{8DC608E9-7148-49DE-AFE0-D3630AAF9E2F}" destId="{73850F06-AF14-4578-BF8F-00FFABA200A3}" srcOrd="0" destOrd="0" presId="urn:microsoft.com/office/officeart/2005/8/layout/hProcess7"/>
    <dgm:cxn modelId="{310911E0-831B-471F-BE56-A1D9361B2E01}" type="presOf" srcId="{9425CD7B-3D46-4BFC-8BE2-15986866880F}" destId="{1BD84E71-B9FA-4285-92FB-5D54EB86FEA8}" srcOrd="0" destOrd="0" presId="urn:microsoft.com/office/officeart/2005/8/layout/hProcess7"/>
    <dgm:cxn modelId="{E67F66E0-1A17-4B96-9ACF-4A42C5CBBE58}" type="presOf" srcId="{0F5E46BB-447F-420A-91A3-207041B8C94E}" destId="{1BD84E71-B9FA-4285-92FB-5D54EB86FEA8}" srcOrd="0" destOrd="1" presId="urn:microsoft.com/office/officeart/2005/8/layout/hProcess7"/>
    <dgm:cxn modelId="{0D762FFB-D611-4FA7-9E94-25729FE57747}" type="presOf" srcId="{3FF268FD-0F7A-4235-B52E-E0C979180B80}" destId="{7EAB660E-6D30-4D1B-AA13-4EC8F3F2BA26}" srcOrd="0" destOrd="0" presId="urn:microsoft.com/office/officeart/2005/8/layout/hProcess7"/>
    <dgm:cxn modelId="{9657F4FB-54B4-47BF-9CE2-5C6B087FE125}" type="presOf" srcId="{8DC608E9-7148-49DE-AFE0-D3630AAF9E2F}" destId="{FE4552B5-A76B-41AB-9392-ACF9A2FF95A4}" srcOrd="1" destOrd="0" presId="urn:microsoft.com/office/officeart/2005/8/layout/hProcess7"/>
    <dgm:cxn modelId="{51AB56C2-CA72-4F93-A397-465D5E46F98F}" type="presParOf" srcId="{3071E5FD-87A6-4B57-83FC-F9D3C34132F5}" destId="{028CB117-D491-44CE-8A92-B381E4C490F7}" srcOrd="0" destOrd="0" presId="urn:microsoft.com/office/officeart/2005/8/layout/hProcess7"/>
    <dgm:cxn modelId="{0723AC3F-FB09-42C8-8F42-64D46D23E011}" type="presParOf" srcId="{028CB117-D491-44CE-8A92-B381E4C490F7}" destId="{F13154A3-5880-4361-8507-486530D6CED0}" srcOrd="0" destOrd="0" presId="urn:microsoft.com/office/officeart/2005/8/layout/hProcess7"/>
    <dgm:cxn modelId="{ED7772D4-F2D8-4C1E-9372-670EE5949FEB}" type="presParOf" srcId="{028CB117-D491-44CE-8A92-B381E4C490F7}" destId="{54400EC2-E2F0-4E21-9D56-6704E3B8FB75}" srcOrd="1" destOrd="0" presId="urn:microsoft.com/office/officeart/2005/8/layout/hProcess7"/>
    <dgm:cxn modelId="{55A316F9-F6AC-4F98-AFA8-2216DFE20E37}" type="presParOf" srcId="{028CB117-D491-44CE-8A92-B381E4C490F7}" destId="{5587FED9-01F2-477C-996D-B36CD4C44D78}" srcOrd="2" destOrd="0" presId="urn:microsoft.com/office/officeart/2005/8/layout/hProcess7"/>
    <dgm:cxn modelId="{9BE96FD0-08D6-4BFC-B5DF-1E7E8DE8189B}" type="presParOf" srcId="{3071E5FD-87A6-4B57-83FC-F9D3C34132F5}" destId="{7332E4F9-7BEA-4B9D-B613-BCD5564C6AD5}" srcOrd="1" destOrd="0" presId="urn:microsoft.com/office/officeart/2005/8/layout/hProcess7"/>
    <dgm:cxn modelId="{D20BAE4C-3772-47F9-B578-88FD0EC83D6E}" type="presParOf" srcId="{3071E5FD-87A6-4B57-83FC-F9D3C34132F5}" destId="{519FE327-08AE-4B77-86E6-F4282B157DBD}" srcOrd="2" destOrd="0" presId="urn:microsoft.com/office/officeart/2005/8/layout/hProcess7"/>
    <dgm:cxn modelId="{B22B4C04-ED7A-4A62-81CC-83A30906BCBD}" type="presParOf" srcId="{519FE327-08AE-4B77-86E6-F4282B157DBD}" destId="{E5280A3A-F5FF-40A5-AE92-C2AE48DC634A}" srcOrd="0" destOrd="0" presId="urn:microsoft.com/office/officeart/2005/8/layout/hProcess7"/>
    <dgm:cxn modelId="{E77E9319-7096-4410-A0CD-F454A2E65F73}" type="presParOf" srcId="{519FE327-08AE-4B77-86E6-F4282B157DBD}" destId="{725036F5-CD1C-49C8-B0CC-0EF134197F36}" srcOrd="1" destOrd="0" presId="urn:microsoft.com/office/officeart/2005/8/layout/hProcess7"/>
    <dgm:cxn modelId="{A9C2A3E2-54A6-421B-9474-9E4409497224}" type="presParOf" srcId="{519FE327-08AE-4B77-86E6-F4282B157DBD}" destId="{A90544F6-B687-4087-9EE9-C40CE575BE71}" srcOrd="2" destOrd="0" presId="urn:microsoft.com/office/officeart/2005/8/layout/hProcess7"/>
    <dgm:cxn modelId="{AE182C8A-8005-4005-A6BE-2BB598A6B185}" type="presParOf" srcId="{3071E5FD-87A6-4B57-83FC-F9D3C34132F5}" destId="{71272315-42B7-44FC-B488-436D670007E3}" srcOrd="3" destOrd="0" presId="urn:microsoft.com/office/officeart/2005/8/layout/hProcess7"/>
    <dgm:cxn modelId="{175109A1-27BF-46FB-BACE-EA16BB1C4353}" type="presParOf" srcId="{3071E5FD-87A6-4B57-83FC-F9D3C34132F5}" destId="{1FBD7DB5-3D17-4F46-BCFC-D5F8FBF8D1F9}" srcOrd="4" destOrd="0" presId="urn:microsoft.com/office/officeart/2005/8/layout/hProcess7"/>
    <dgm:cxn modelId="{18B5966E-1B39-447C-9286-28253F508CF1}" type="presParOf" srcId="{1FBD7DB5-3D17-4F46-BCFC-D5F8FBF8D1F9}" destId="{029CB922-A58C-436E-8C2B-44EA4BF24D09}" srcOrd="0" destOrd="0" presId="urn:microsoft.com/office/officeart/2005/8/layout/hProcess7"/>
    <dgm:cxn modelId="{DCA880DE-CF59-4B2B-BCD2-2C688F46CC6F}" type="presParOf" srcId="{1FBD7DB5-3D17-4F46-BCFC-D5F8FBF8D1F9}" destId="{59913A00-07D9-4B03-9C37-A447880F0124}" srcOrd="1" destOrd="0" presId="urn:microsoft.com/office/officeart/2005/8/layout/hProcess7"/>
    <dgm:cxn modelId="{F690AA8C-47ED-4293-A074-B868426074A3}" type="presParOf" srcId="{1FBD7DB5-3D17-4F46-BCFC-D5F8FBF8D1F9}" destId="{4137F2AA-2C2C-4D1B-A699-4CC1D6D69485}" srcOrd="2" destOrd="0" presId="urn:microsoft.com/office/officeart/2005/8/layout/hProcess7"/>
    <dgm:cxn modelId="{AEBCA00B-D9ED-4CCE-8446-389C8BB2C1D9}" type="presParOf" srcId="{3071E5FD-87A6-4B57-83FC-F9D3C34132F5}" destId="{EF21EA83-5334-4844-BE35-1E41A0DB2469}" srcOrd="5" destOrd="0" presId="urn:microsoft.com/office/officeart/2005/8/layout/hProcess7"/>
    <dgm:cxn modelId="{67728638-68AC-43E6-851C-4E25E540FE08}" type="presParOf" srcId="{3071E5FD-87A6-4B57-83FC-F9D3C34132F5}" destId="{F9A5D920-8E1A-4907-A38C-ED0D093B5F20}" srcOrd="6" destOrd="0" presId="urn:microsoft.com/office/officeart/2005/8/layout/hProcess7"/>
    <dgm:cxn modelId="{B01C812F-54F6-46F1-9F53-A12E94E4F506}" type="presParOf" srcId="{F9A5D920-8E1A-4907-A38C-ED0D093B5F20}" destId="{670C2463-64FB-4158-9156-24BE3E03057E}" srcOrd="0" destOrd="0" presId="urn:microsoft.com/office/officeart/2005/8/layout/hProcess7"/>
    <dgm:cxn modelId="{06EB5B9F-F20B-4F62-8C50-B5419B07C054}" type="presParOf" srcId="{F9A5D920-8E1A-4907-A38C-ED0D093B5F20}" destId="{8A46A2C4-D466-4A9A-896B-939FE76849B9}" srcOrd="1" destOrd="0" presId="urn:microsoft.com/office/officeart/2005/8/layout/hProcess7"/>
    <dgm:cxn modelId="{9D7B74E1-AC9F-462F-AEA8-6885FCF67B23}" type="presParOf" srcId="{F9A5D920-8E1A-4907-A38C-ED0D093B5F20}" destId="{3EC2191C-41F6-4A53-A84C-85DA3880172E}" srcOrd="2" destOrd="0" presId="urn:microsoft.com/office/officeart/2005/8/layout/hProcess7"/>
    <dgm:cxn modelId="{24D9A4AB-FB4C-4D06-A9B7-AFFA5CE0E716}" type="presParOf" srcId="{3071E5FD-87A6-4B57-83FC-F9D3C34132F5}" destId="{59CF69C2-7E7E-4C89-8159-F62ACFD80F56}" srcOrd="7" destOrd="0" presId="urn:microsoft.com/office/officeart/2005/8/layout/hProcess7"/>
    <dgm:cxn modelId="{E8559C6D-E5B1-4444-88C5-1D4D0CE4CEB2}" type="presParOf" srcId="{3071E5FD-87A6-4B57-83FC-F9D3C34132F5}" destId="{A49114EE-471B-4496-9374-994492284357}" srcOrd="8" destOrd="0" presId="urn:microsoft.com/office/officeart/2005/8/layout/hProcess7"/>
    <dgm:cxn modelId="{3BAB958B-CD7B-4AFC-93EC-6E63377ED110}" type="presParOf" srcId="{A49114EE-471B-4496-9374-994492284357}" destId="{998CB7EA-16B9-466F-B44C-1B09BAF12B89}" srcOrd="0" destOrd="0" presId="urn:microsoft.com/office/officeart/2005/8/layout/hProcess7"/>
    <dgm:cxn modelId="{01CA5FCA-BBE6-4701-80BE-1ED123781F59}" type="presParOf" srcId="{A49114EE-471B-4496-9374-994492284357}" destId="{F481EAA7-414E-431F-8037-AD64E3CDA8B0}" srcOrd="1" destOrd="0" presId="urn:microsoft.com/office/officeart/2005/8/layout/hProcess7"/>
    <dgm:cxn modelId="{4A87ACAD-C247-4625-8FC9-8194F449110D}" type="presParOf" srcId="{A49114EE-471B-4496-9374-994492284357}" destId="{1BD84E71-B9FA-4285-92FB-5D54EB86FEA8}" srcOrd="2" destOrd="0" presId="urn:microsoft.com/office/officeart/2005/8/layout/hProcess7"/>
    <dgm:cxn modelId="{016AB55F-78AE-4C5E-B55B-FB3C8C15AB85}" type="presParOf" srcId="{3071E5FD-87A6-4B57-83FC-F9D3C34132F5}" destId="{A351BCDB-37E9-4326-8752-BB60D7A44402}" srcOrd="9" destOrd="0" presId="urn:microsoft.com/office/officeart/2005/8/layout/hProcess7"/>
    <dgm:cxn modelId="{630B6CC6-3681-45BE-8ED9-CADF1967904C}" type="presParOf" srcId="{3071E5FD-87A6-4B57-83FC-F9D3C34132F5}" destId="{E6DC9F00-92A9-4648-9BB3-CFDCF28511D8}" srcOrd="10" destOrd="0" presId="urn:microsoft.com/office/officeart/2005/8/layout/hProcess7"/>
    <dgm:cxn modelId="{0E52AEF6-78A1-4918-BDF5-072F06142CAC}" type="presParOf" srcId="{E6DC9F00-92A9-4648-9BB3-CFDCF28511D8}" destId="{D5DC9F5C-67FB-48C2-AE24-94D450C0C5A8}" srcOrd="0" destOrd="0" presId="urn:microsoft.com/office/officeart/2005/8/layout/hProcess7"/>
    <dgm:cxn modelId="{1BF03176-C097-429C-AF3D-B8145DD643CA}" type="presParOf" srcId="{E6DC9F00-92A9-4648-9BB3-CFDCF28511D8}" destId="{1C8DB841-8D4E-4F31-AD12-0EBBE4D88AEB}" srcOrd="1" destOrd="0" presId="urn:microsoft.com/office/officeart/2005/8/layout/hProcess7"/>
    <dgm:cxn modelId="{05458385-511E-4331-B01D-5C113FB76FC0}" type="presParOf" srcId="{E6DC9F00-92A9-4648-9BB3-CFDCF28511D8}" destId="{B0E1977F-75D7-4B29-A44C-3FAB2C8C856B}" srcOrd="2" destOrd="0" presId="urn:microsoft.com/office/officeart/2005/8/layout/hProcess7"/>
    <dgm:cxn modelId="{ABE69DEB-FEFC-4BCB-BF7B-84039F18FC18}" type="presParOf" srcId="{3071E5FD-87A6-4B57-83FC-F9D3C34132F5}" destId="{2011B050-A53D-47DC-B40F-E9BB1B851507}" srcOrd="11" destOrd="0" presId="urn:microsoft.com/office/officeart/2005/8/layout/hProcess7"/>
    <dgm:cxn modelId="{E8A43A68-57A9-4E16-A91E-7285F6E3B835}" type="presParOf" srcId="{3071E5FD-87A6-4B57-83FC-F9D3C34132F5}" destId="{E303C5F4-8087-4C0C-A838-9E0FFF7AA529}" srcOrd="12" destOrd="0" presId="urn:microsoft.com/office/officeart/2005/8/layout/hProcess7"/>
    <dgm:cxn modelId="{D37EAF20-DE1D-4AD2-9E1A-4445B685045D}" type="presParOf" srcId="{E303C5F4-8087-4C0C-A838-9E0FFF7AA529}" destId="{268FDD1A-2571-45B4-B29A-C247EDE38AE6}" srcOrd="0" destOrd="0" presId="urn:microsoft.com/office/officeart/2005/8/layout/hProcess7"/>
    <dgm:cxn modelId="{F1B8B8FB-99AB-46E8-91F1-AEF8799798AC}" type="presParOf" srcId="{E303C5F4-8087-4C0C-A838-9E0FFF7AA529}" destId="{4F1BAF33-FB2C-4B70-ABF6-1AFC88843B9F}" srcOrd="1" destOrd="0" presId="urn:microsoft.com/office/officeart/2005/8/layout/hProcess7"/>
    <dgm:cxn modelId="{E00A29D5-D0C0-4E86-8091-8632D55E06CC}" type="presParOf" srcId="{E303C5F4-8087-4C0C-A838-9E0FFF7AA529}" destId="{55C2E5CC-E517-4FCA-A0E9-51834D386DF3}" srcOrd="2" destOrd="0" presId="urn:microsoft.com/office/officeart/2005/8/layout/hProcess7"/>
    <dgm:cxn modelId="{971BB37D-3C4C-4EBB-8988-425B0B049105}" type="presParOf" srcId="{3071E5FD-87A6-4B57-83FC-F9D3C34132F5}" destId="{B493AACB-AE03-4E54-8431-297CB1632FEA}" srcOrd="13" destOrd="0" presId="urn:microsoft.com/office/officeart/2005/8/layout/hProcess7"/>
    <dgm:cxn modelId="{7082D2A5-94A4-4BDB-8864-39E807427E1E}" type="presParOf" srcId="{3071E5FD-87A6-4B57-83FC-F9D3C34132F5}" destId="{D022435F-4A0A-486B-BFB3-F829491B9E07}" srcOrd="14" destOrd="0" presId="urn:microsoft.com/office/officeart/2005/8/layout/hProcess7"/>
    <dgm:cxn modelId="{A93746FE-98BB-4656-868A-A667AA93BF16}" type="presParOf" srcId="{D022435F-4A0A-486B-BFB3-F829491B9E07}" destId="{E998001E-4762-4CBE-B7BE-4CC2183E1396}" srcOrd="0" destOrd="0" presId="urn:microsoft.com/office/officeart/2005/8/layout/hProcess7"/>
    <dgm:cxn modelId="{1EDDAF0C-27C5-4A80-A441-BEE8F629B999}" type="presParOf" srcId="{D022435F-4A0A-486B-BFB3-F829491B9E07}" destId="{1F9068CC-11C7-4820-828A-AAB756CA2C9C}" srcOrd="1" destOrd="0" presId="urn:microsoft.com/office/officeart/2005/8/layout/hProcess7"/>
    <dgm:cxn modelId="{4D1E4A07-ECE8-42EF-9774-71DB04ECCD8E}" type="presParOf" srcId="{D022435F-4A0A-486B-BFB3-F829491B9E07}" destId="{D373FAF8-B20E-4A51-91CE-E9BB90E7FD49}" srcOrd="2" destOrd="0" presId="urn:microsoft.com/office/officeart/2005/8/layout/hProcess7"/>
    <dgm:cxn modelId="{81D16090-1D4B-4877-95B8-314CB955BB06}" type="presParOf" srcId="{3071E5FD-87A6-4B57-83FC-F9D3C34132F5}" destId="{E7F73FA0-B9CD-4708-AA1D-1F973C1934B1}" srcOrd="15" destOrd="0" presId="urn:microsoft.com/office/officeart/2005/8/layout/hProcess7"/>
    <dgm:cxn modelId="{AA184A05-F8D1-46BD-A6D5-E866ED53F837}" type="presParOf" srcId="{3071E5FD-87A6-4B57-83FC-F9D3C34132F5}" destId="{8D8374D7-324E-4A80-9C79-2C6FBC7E1831}" srcOrd="16" destOrd="0" presId="urn:microsoft.com/office/officeart/2005/8/layout/hProcess7"/>
    <dgm:cxn modelId="{DF66594E-109C-4FF9-942B-FF613DFDB087}" type="presParOf" srcId="{8D8374D7-324E-4A80-9C79-2C6FBC7E1831}" destId="{73850F06-AF14-4578-BF8F-00FFABA200A3}" srcOrd="0" destOrd="0" presId="urn:microsoft.com/office/officeart/2005/8/layout/hProcess7"/>
    <dgm:cxn modelId="{F08D656B-98A1-46A1-8686-EAF60779ED6A}" type="presParOf" srcId="{8D8374D7-324E-4A80-9C79-2C6FBC7E1831}" destId="{FE4552B5-A76B-41AB-9392-ACF9A2FF95A4}" srcOrd="1" destOrd="0" presId="urn:microsoft.com/office/officeart/2005/8/layout/hProcess7"/>
    <dgm:cxn modelId="{8699B708-A8C2-4EA2-9564-26787BAC12A5}" type="presParOf" srcId="{8D8374D7-324E-4A80-9C79-2C6FBC7E1831}" destId="{7EAB660E-6D30-4D1B-AA13-4EC8F3F2BA26}"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407519-EACD-41E2-A1AE-85011EB04F47}" type="doc">
      <dgm:prSet loTypeId="urn:microsoft.com/office/officeart/2005/8/layout/chevron2" loCatId="process" qsTypeId="urn:microsoft.com/office/officeart/2005/8/quickstyle/simple1" qsCatId="simple" csTypeId="urn:microsoft.com/office/officeart/2005/8/colors/accent1_1" csCatId="accent1" phldr="1"/>
      <dgm:spPr/>
      <dgm:t>
        <a:bodyPr/>
        <a:lstStyle/>
        <a:p>
          <a:endParaRPr lang="en-US"/>
        </a:p>
      </dgm:t>
    </dgm:pt>
    <dgm:pt modelId="{F37B8F10-F5E6-491B-A3C7-AF3DAD19EF48}">
      <dgm:prSet phldrT="[Text]" phldr="0"/>
      <dgm:spPr/>
      <dgm:t>
        <a:bodyPr/>
        <a:lstStyle/>
        <a:p>
          <a:pPr rtl="0"/>
          <a:r>
            <a:rPr lang="en-US" dirty="0">
              <a:latin typeface="Aptos"/>
            </a:rPr>
            <a:t>High-level check</a:t>
          </a:r>
          <a:endParaRPr lang="en-US" dirty="0"/>
        </a:p>
      </dgm:t>
    </dgm:pt>
    <dgm:pt modelId="{41D93273-CD64-4EFC-9D48-AD5160455641}" type="parTrans" cxnId="{A5416FAA-1FC4-45FA-8FC5-B32BB3CF22C9}">
      <dgm:prSet/>
      <dgm:spPr/>
      <dgm:t>
        <a:bodyPr/>
        <a:lstStyle/>
        <a:p>
          <a:endParaRPr lang="en-US"/>
        </a:p>
      </dgm:t>
    </dgm:pt>
    <dgm:pt modelId="{7DDF6F07-D776-4FDA-9DC9-6C8535A5402D}" type="sibTrans" cxnId="{A5416FAA-1FC4-45FA-8FC5-B32BB3CF22C9}">
      <dgm:prSet/>
      <dgm:spPr/>
      <dgm:t>
        <a:bodyPr/>
        <a:lstStyle/>
        <a:p>
          <a:endParaRPr lang="en-US"/>
        </a:p>
      </dgm:t>
    </dgm:pt>
    <dgm:pt modelId="{704316F6-6ED5-4977-B614-8BDAF53ABB67}">
      <dgm:prSet phldrT="[Text]" phldr="0"/>
      <dgm:spPr/>
      <dgm:t>
        <a:bodyPr/>
        <a:lstStyle/>
        <a:p>
          <a:pPr rtl="0"/>
          <a:r>
            <a:rPr lang="en-US" dirty="0">
              <a:latin typeface="Aptos"/>
            </a:rPr>
            <a:t>Medium level check</a:t>
          </a:r>
          <a:endParaRPr lang="en-US" dirty="0">
            <a:latin typeface="Aptos Display" panose="020F0302020204030204"/>
          </a:endParaRPr>
        </a:p>
      </dgm:t>
    </dgm:pt>
    <dgm:pt modelId="{BB91E2F5-EE1D-4EF8-9F2D-40AE7579D494}" type="parTrans" cxnId="{191BA593-81FE-4A7A-89A7-997DAD61BA44}">
      <dgm:prSet/>
      <dgm:spPr/>
      <dgm:t>
        <a:bodyPr/>
        <a:lstStyle/>
        <a:p>
          <a:endParaRPr lang="en-US"/>
        </a:p>
      </dgm:t>
    </dgm:pt>
    <dgm:pt modelId="{680F650A-3579-4A3F-BBB4-3A7F89FE2077}" type="sibTrans" cxnId="{191BA593-81FE-4A7A-89A7-997DAD61BA44}">
      <dgm:prSet/>
      <dgm:spPr/>
      <dgm:t>
        <a:bodyPr/>
        <a:lstStyle/>
        <a:p>
          <a:endParaRPr lang="en-US"/>
        </a:p>
      </dgm:t>
    </dgm:pt>
    <dgm:pt modelId="{0EC73B50-CA22-4A98-92B6-F718E80B17F6}">
      <dgm:prSet phldrT="[Text]" phldr="0"/>
      <dgm:spPr/>
      <dgm:t>
        <a:bodyPr/>
        <a:lstStyle/>
        <a:p>
          <a:pPr algn="just"/>
          <a:r>
            <a:rPr lang="en-US" dirty="0">
              <a:latin typeface="Aptos"/>
            </a:rPr>
            <a:t>by the consultant automatically modifying your routing step  </a:t>
          </a:r>
          <a:endParaRPr lang="en-US" dirty="0"/>
        </a:p>
      </dgm:t>
    </dgm:pt>
    <dgm:pt modelId="{A61478C8-B0F6-44FF-AB9A-85890A34C987}" type="parTrans" cxnId="{4C6D3142-2799-40F7-A473-93081119BF39}">
      <dgm:prSet/>
      <dgm:spPr/>
      <dgm:t>
        <a:bodyPr/>
        <a:lstStyle/>
        <a:p>
          <a:endParaRPr lang="en-US"/>
        </a:p>
      </dgm:t>
    </dgm:pt>
    <dgm:pt modelId="{3B190FCD-3B40-47BD-AC75-F4A0EF99F804}" type="sibTrans" cxnId="{4C6D3142-2799-40F7-A473-93081119BF39}">
      <dgm:prSet/>
      <dgm:spPr/>
      <dgm:t>
        <a:bodyPr/>
        <a:lstStyle/>
        <a:p>
          <a:endParaRPr lang="en-US"/>
        </a:p>
      </dgm:t>
    </dgm:pt>
    <dgm:pt modelId="{93DFE1F9-8781-407B-B943-F0D3EF81D985}">
      <dgm:prSet phldrT="[Text]" phldr="0"/>
      <dgm:spPr/>
      <dgm:t>
        <a:bodyPr/>
        <a:lstStyle/>
        <a:p>
          <a:pPr rtl="0"/>
          <a:r>
            <a:rPr lang="en-US" dirty="0">
              <a:latin typeface="Aptos"/>
            </a:rPr>
            <a:t>Low level check</a:t>
          </a:r>
          <a:endParaRPr lang="en-US" dirty="0"/>
        </a:p>
      </dgm:t>
    </dgm:pt>
    <dgm:pt modelId="{CF910C9E-F4E1-47D2-9C9F-1EF901B0958C}" type="parTrans" cxnId="{9130BF3A-1013-4834-B909-F7DFA2E3BE9D}">
      <dgm:prSet/>
      <dgm:spPr/>
      <dgm:t>
        <a:bodyPr/>
        <a:lstStyle/>
        <a:p>
          <a:endParaRPr lang="en-US"/>
        </a:p>
      </dgm:t>
    </dgm:pt>
    <dgm:pt modelId="{5267BAAD-6916-46F0-8931-DED50EBD92B6}" type="sibTrans" cxnId="{9130BF3A-1013-4834-B909-F7DFA2E3BE9D}">
      <dgm:prSet/>
      <dgm:spPr/>
      <dgm:t>
        <a:bodyPr/>
        <a:lstStyle/>
        <a:p>
          <a:endParaRPr lang="en-US"/>
        </a:p>
      </dgm:t>
    </dgm:pt>
    <dgm:pt modelId="{4F285464-DBA5-4A19-937C-355EB95A3127}">
      <dgm:prSet phldr="0"/>
      <dgm:spPr/>
      <dgm:t>
        <a:bodyPr/>
        <a:lstStyle/>
        <a:p>
          <a:pPr rtl="0"/>
          <a:r>
            <a:rPr lang="en-US" dirty="0">
              <a:latin typeface="Aptos"/>
            </a:rPr>
            <a:t>identifies set-up problems with your design </a:t>
          </a:r>
        </a:p>
      </dgm:t>
    </dgm:pt>
    <dgm:pt modelId="{9E62F9EF-D400-49A9-A40B-D7D54DA587D1}" type="parTrans" cxnId="{3B4141C8-221A-45FC-AA41-D570949286D8}">
      <dgm:prSet/>
      <dgm:spPr/>
    </dgm:pt>
    <dgm:pt modelId="{52A2226C-DF7E-4486-B9AA-98BAECA1E9C0}" type="sibTrans" cxnId="{3B4141C8-221A-45FC-AA41-D570949286D8}">
      <dgm:prSet/>
      <dgm:spPr/>
    </dgm:pt>
    <dgm:pt modelId="{922F9316-B9C7-40EB-9670-5EC2BBB983AB}">
      <dgm:prSet phldr="0"/>
      <dgm:spPr/>
      <dgm:t>
        <a:bodyPr/>
        <a:lstStyle/>
        <a:p>
          <a:pPr rtl="0"/>
          <a:r>
            <a:rPr lang="en-US" dirty="0">
              <a:latin typeface="Aptos"/>
            </a:rPr>
            <a:t>requires modifications to design rules or even physical layout </a:t>
          </a:r>
        </a:p>
      </dgm:t>
    </dgm:pt>
    <dgm:pt modelId="{4605750F-45C0-4D0B-AA6B-4841AAAAA9D7}" type="parTrans" cxnId="{FB125864-7146-4F52-928A-CDAA4AFCDF1D}">
      <dgm:prSet/>
      <dgm:spPr/>
    </dgm:pt>
    <dgm:pt modelId="{F4353681-CA67-44EF-9F81-1948149142EE}" type="sibTrans" cxnId="{FB125864-7146-4F52-928A-CDAA4AFCDF1D}">
      <dgm:prSet/>
      <dgm:spPr/>
    </dgm:pt>
    <dgm:pt modelId="{E0FA3AC9-095D-4F87-A247-DE39385736C3}">
      <dgm:prSet phldr="0"/>
      <dgm:spPr/>
      <dgm:t>
        <a:bodyPr/>
        <a:lstStyle/>
        <a:p>
          <a:pPr algn="just" rtl="0"/>
          <a:r>
            <a:rPr lang="en-US" dirty="0">
              <a:latin typeface="Aptos"/>
            </a:rPr>
            <a:t>Identifies problems that may be solved by either: </a:t>
          </a:r>
        </a:p>
      </dgm:t>
    </dgm:pt>
    <dgm:pt modelId="{A08DE3F1-0A70-406B-A621-248A8D95DFD3}" type="parTrans" cxnId="{A97793C2-1B8F-4736-AEFC-01611124D062}">
      <dgm:prSet/>
      <dgm:spPr/>
    </dgm:pt>
    <dgm:pt modelId="{B6AAD35D-B6D2-4339-9275-75C030AA1A39}" type="sibTrans" cxnId="{A97793C2-1B8F-4736-AEFC-01611124D062}">
      <dgm:prSet/>
      <dgm:spPr/>
    </dgm:pt>
    <dgm:pt modelId="{D1DA259C-3F80-44DD-98A1-0714C2F74E52}">
      <dgm:prSet phldr="0"/>
      <dgm:spPr/>
      <dgm:t>
        <a:bodyPr/>
        <a:lstStyle/>
        <a:p>
          <a:pPr algn="just"/>
          <a:r>
            <a:rPr lang="en-US" dirty="0">
              <a:latin typeface="Aptos"/>
            </a:rPr>
            <a:t>altering the design set up or </a:t>
          </a:r>
        </a:p>
      </dgm:t>
    </dgm:pt>
    <dgm:pt modelId="{08453076-6F43-4809-A693-8BFBACEC8AE2}" type="parTrans" cxnId="{1D069CE8-E91F-4A24-9FD8-2863A157947B}">
      <dgm:prSet/>
      <dgm:spPr/>
    </dgm:pt>
    <dgm:pt modelId="{8B86CABA-C405-4F21-ADCB-2A22A9BC1391}" type="sibTrans" cxnId="{1D069CE8-E91F-4A24-9FD8-2863A157947B}">
      <dgm:prSet/>
      <dgm:spPr/>
    </dgm:pt>
    <dgm:pt modelId="{23607C39-06DA-4B0F-AB7D-EFE320154BCA}">
      <dgm:prSet phldr="0"/>
      <dgm:spPr/>
      <dgm:t>
        <a:bodyPr/>
        <a:lstStyle/>
        <a:p>
          <a:pPr rtl="0"/>
          <a:r>
            <a:rPr lang="en-US" dirty="0">
              <a:latin typeface="Aptos"/>
            </a:rPr>
            <a:t>Identifies problems that can be solved by altering the steps used to complete the auto-routing or manual routing process  </a:t>
          </a:r>
        </a:p>
      </dgm:t>
    </dgm:pt>
    <dgm:pt modelId="{3B5E01C0-BBD6-4888-8B32-BBFCFE3E52B4}" type="parTrans" cxnId="{013FD0D9-7B42-4A65-9688-D517CD7E1C5C}">
      <dgm:prSet/>
      <dgm:spPr/>
    </dgm:pt>
    <dgm:pt modelId="{6FD7BEB4-691C-4D39-8530-B4074B657898}" type="sibTrans" cxnId="{013FD0D9-7B42-4A65-9688-D517CD7E1C5C}">
      <dgm:prSet/>
      <dgm:spPr/>
    </dgm:pt>
    <dgm:pt modelId="{E72FB1D3-8DBA-4AF2-AADC-600D2489D484}" type="pres">
      <dgm:prSet presAssocID="{C3407519-EACD-41E2-A1AE-85011EB04F47}" presName="linearFlow" presStyleCnt="0">
        <dgm:presLayoutVars>
          <dgm:dir/>
          <dgm:animLvl val="lvl"/>
          <dgm:resizeHandles val="exact"/>
        </dgm:presLayoutVars>
      </dgm:prSet>
      <dgm:spPr/>
    </dgm:pt>
    <dgm:pt modelId="{F47EFA19-F365-49F7-BEFE-D7E52EB7C7B6}" type="pres">
      <dgm:prSet presAssocID="{F37B8F10-F5E6-491B-A3C7-AF3DAD19EF48}" presName="composite" presStyleCnt="0"/>
      <dgm:spPr/>
    </dgm:pt>
    <dgm:pt modelId="{F40CD0AB-6D3C-44C9-BC3E-28CD31315213}" type="pres">
      <dgm:prSet presAssocID="{F37B8F10-F5E6-491B-A3C7-AF3DAD19EF48}" presName="parentText" presStyleLbl="alignNode1" presStyleIdx="0" presStyleCnt="3">
        <dgm:presLayoutVars>
          <dgm:chMax val="1"/>
          <dgm:bulletEnabled val="1"/>
        </dgm:presLayoutVars>
      </dgm:prSet>
      <dgm:spPr/>
    </dgm:pt>
    <dgm:pt modelId="{74F9228B-200D-44FB-9790-2B90097A089A}" type="pres">
      <dgm:prSet presAssocID="{F37B8F10-F5E6-491B-A3C7-AF3DAD19EF48}" presName="descendantText" presStyleLbl="alignAcc1" presStyleIdx="0" presStyleCnt="3">
        <dgm:presLayoutVars>
          <dgm:bulletEnabled val="1"/>
        </dgm:presLayoutVars>
      </dgm:prSet>
      <dgm:spPr/>
    </dgm:pt>
    <dgm:pt modelId="{8951BEB9-24AB-4841-9085-D4E9F2A5E300}" type="pres">
      <dgm:prSet presAssocID="{7DDF6F07-D776-4FDA-9DC9-6C8535A5402D}" presName="sp" presStyleCnt="0"/>
      <dgm:spPr/>
    </dgm:pt>
    <dgm:pt modelId="{44A98958-412B-49AA-BFBF-480D7D155514}" type="pres">
      <dgm:prSet presAssocID="{704316F6-6ED5-4977-B614-8BDAF53ABB67}" presName="composite" presStyleCnt="0"/>
      <dgm:spPr/>
    </dgm:pt>
    <dgm:pt modelId="{283EE8E1-B2CF-4172-8D98-BA4CBEBE4656}" type="pres">
      <dgm:prSet presAssocID="{704316F6-6ED5-4977-B614-8BDAF53ABB67}" presName="parentText" presStyleLbl="alignNode1" presStyleIdx="1" presStyleCnt="3">
        <dgm:presLayoutVars>
          <dgm:chMax val="1"/>
          <dgm:bulletEnabled val="1"/>
        </dgm:presLayoutVars>
      </dgm:prSet>
      <dgm:spPr/>
    </dgm:pt>
    <dgm:pt modelId="{44C8AE2B-60A8-4AEF-91F9-99FC5DE699DE}" type="pres">
      <dgm:prSet presAssocID="{704316F6-6ED5-4977-B614-8BDAF53ABB67}" presName="descendantText" presStyleLbl="alignAcc1" presStyleIdx="1" presStyleCnt="3">
        <dgm:presLayoutVars>
          <dgm:bulletEnabled val="1"/>
        </dgm:presLayoutVars>
      </dgm:prSet>
      <dgm:spPr/>
    </dgm:pt>
    <dgm:pt modelId="{89A516B7-0BCA-4E46-907C-DC9D5CE9A27E}" type="pres">
      <dgm:prSet presAssocID="{680F650A-3579-4A3F-BBB4-3A7F89FE2077}" presName="sp" presStyleCnt="0"/>
      <dgm:spPr/>
    </dgm:pt>
    <dgm:pt modelId="{2F54A5E8-5005-4DAC-89AD-8C73E0207415}" type="pres">
      <dgm:prSet presAssocID="{93DFE1F9-8781-407B-B943-F0D3EF81D985}" presName="composite" presStyleCnt="0"/>
      <dgm:spPr/>
    </dgm:pt>
    <dgm:pt modelId="{2E90736D-29CF-4728-B96C-338FB33F1A6E}" type="pres">
      <dgm:prSet presAssocID="{93DFE1F9-8781-407B-B943-F0D3EF81D985}" presName="parentText" presStyleLbl="alignNode1" presStyleIdx="2" presStyleCnt="3">
        <dgm:presLayoutVars>
          <dgm:chMax val="1"/>
          <dgm:bulletEnabled val="1"/>
        </dgm:presLayoutVars>
      </dgm:prSet>
      <dgm:spPr/>
    </dgm:pt>
    <dgm:pt modelId="{06DF3322-2C8D-4B6C-9EF6-3A4FB8B38DF9}" type="pres">
      <dgm:prSet presAssocID="{93DFE1F9-8781-407B-B943-F0D3EF81D985}" presName="descendantText" presStyleLbl="alignAcc1" presStyleIdx="2" presStyleCnt="3">
        <dgm:presLayoutVars>
          <dgm:bulletEnabled val="1"/>
        </dgm:presLayoutVars>
      </dgm:prSet>
      <dgm:spPr/>
    </dgm:pt>
  </dgm:ptLst>
  <dgm:cxnLst>
    <dgm:cxn modelId="{A0202D0E-F822-4128-8F5C-16824898109B}" type="presOf" srcId="{E0FA3AC9-095D-4F87-A247-DE39385736C3}" destId="{44C8AE2B-60A8-4AEF-91F9-99FC5DE699DE}" srcOrd="0" destOrd="0" presId="urn:microsoft.com/office/officeart/2005/8/layout/chevron2"/>
    <dgm:cxn modelId="{9130BF3A-1013-4834-B909-F7DFA2E3BE9D}" srcId="{C3407519-EACD-41E2-A1AE-85011EB04F47}" destId="{93DFE1F9-8781-407B-B943-F0D3EF81D985}" srcOrd="2" destOrd="0" parTransId="{CF910C9E-F4E1-47D2-9C9F-1EF901B0958C}" sibTransId="{5267BAAD-6916-46F0-8931-DED50EBD92B6}"/>
    <dgm:cxn modelId="{4C6D3142-2799-40F7-A473-93081119BF39}" srcId="{704316F6-6ED5-4977-B614-8BDAF53ABB67}" destId="{0EC73B50-CA22-4A98-92B6-F718E80B17F6}" srcOrd="2" destOrd="0" parTransId="{A61478C8-B0F6-44FF-AB9A-85890A34C987}" sibTransId="{3B190FCD-3B40-47BD-AC75-F4A0EF99F804}"/>
    <dgm:cxn modelId="{FB125864-7146-4F52-928A-CDAA4AFCDF1D}" srcId="{F37B8F10-F5E6-491B-A3C7-AF3DAD19EF48}" destId="{922F9316-B9C7-40EB-9670-5EC2BBB983AB}" srcOrd="1" destOrd="0" parTransId="{4605750F-45C0-4D0B-AA6B-4841AAAAA9D7}" sibTransId="{F4353681-CA67-44EF-9F81-1948149142EE}"/>
    <dgm:cxn modelId="{DDC85C75-6F10-4D88-B9AE-0DE5DE0EE2A1}" type="presOf" srcId="{4F285464-DBA5-4A19-937C-355EB95A3127}" destId="{74F9228B-200D-44FB-9790-2B90097A089A}" srcOrd="0" destOrd="0" presId="urn:microsoft.com/office/officeart/2005/8/layout/chevron2"/>
    <dgm:cxn modelId="{EF19207C-8BB9-4BC2-AB2F-642F9A9DEEF2}" type="presOf" srcId="{922F9316-B9C7-40EB-9670-5EC2BBB983AB}" destId="{74F9228B-200D-44FB-9790-2B90097A089A}" srcOrd="0" destOrd="1" presId="urn:microsoft.com/office/officeart/2005/8/layout/chevron2"/>
    <dgm:cxn modelId="{D6E0F67D-FB71-4604-945F-4905813F8860}" type="presOf" srcId="{704316F6-6ED5-4977-B614-8BDAF53ABB67}" destId="{283EE8E1-B2CF-4172-8D98-BA4CBEBE4656}" srcOrd="0" destOrd="0" presId="urn:microsoft.com/office/officeart/2005/8/layout/chevron2"/>
    <dgm:cxn modelId="{707A4490-64E8-4C5C-B6A2-36ADC9D1DD23}" type="presOf" srcId="{F37B8F10-F5E6-491B-A3C7-AF3DAD19EF48}" destId="{F40CD0AB-6D3C-44C9-BC3E-28CD31315213}" srcOrd="0" destOrd="0" presId="urn:microsoft.com/office/officeart/2005/8/layout/chevron2"/>
    <dgm:cxn modelId="{E5646693-79CE-48A6-923F-F8F8ACDC328B}" type="presOf" srcId="{0EC73B50-CA22-4A98-92B6-F718E80B17F6}" destId="{44C8AE2B-60A8-4AEF-91F9-99FC5DE699DE}" srcOrd="0" destOrd="2" presId="urn:microsoft.com/office/officeart/2005/8/layout/chevron2"/>
    <dgm:cxn modelId="{191BA593-81FE-4A7A-89A7-997DAD61BA44}" srcId="{C3407519-EACD-41E2-A1AE-85011EB04F47}" destId="{704316F6-6ED5-4977-B614-8BDAF53ABB67}" srcOrd="1" destOrd="0" parTransId="{BB91E2F5-EE1D-4EF8-9F2D-40AE7579D494}" sibTransId="{680F650A-3579-4A3F-BBB4-3A7F89FE2077}"/>
    <dgm:cxn modelId="{F695E498-ECAB-4E01-87A3-78291739C306}" type="presOf" srcId="{93DFE1F9-8781-407B-B943-F0D3EF81D985}" destId="{2E90736D-29CF-4728-B96C-338FB33F1A6E}" srcOrd="0" destOrd="0" presId="urn:microsoft.com/office/officeart/2005/8/layout/chevron2"/>
    <dgm:cxn modelId="{4FE986A8-53A8-482C-AAAD-101F969FDD6A}" type="presOf" srcId="{C3407519-EACD-41E2-A1AE-85011EB04F47}" destId="{E72FB1D3-8DBA-4AF2-AADC-600D2489D484}" srcOrd="0" destOrd="0" presId="urn:microsoft.com/office/officeart/2005/8/layout/chevron2"/>
    <dgm:cxn modelId="{A5416FAA-1FC4-45FA-8FC5-B32BB3CF22C9}" srcId="{C3407519-EACD-41E2-A1AE-85011EB04F47}" destId="{F37B8F10-F5E6-491B-A3C7-AF3DAD19EF48}" srcOrd="0" destOrd="0" parTransId="{41D93273-CD64-4EFC-9D48-AD5160455641}" sibTransId="{7DDF6F07-D776-4FDA-9DC9-6C8535A5402D}"/>
    <dgm:cxn modelId="{A97793C2-1B8F-4736-AEFC-01611124D062}" srcId="{704316F6-6ED5-4977-B614-8BDAF53ABB67}" destId="{E0FA3AC9-095D-4F87-A247-DE39385736C3}" srcOrd="0" destOrd="0" parTransId="{A08DE3F1-0A70-406B-A621-248A8D95DFD3}" sibTransId="{B6AAD35D-B6D2-4339-9275-75C030AA1A39}"/>
    <dgm:cxn modelId="{ADDB65C6-933A-41C0-ABEF-C33780BA2902}" type="presOf" srcId="{D1DA259C-3F80-44DD-98A1-0714C2F74E52}" destId="{44C8AE2B-60A8-4AEF-91F9-99FC5DE699DE}" srcOrd="0" destOrd="1" presId="urn:microsoft.com/office/officeart/2005/8/layout/chevron2"/>
    <dgm:cxn modelId="{3B4141C8-221A-45FC-AA41-D570949286D8}" srcId="{F37B8F10-F5E6-491B-A3C7-AF3DAD19EF48}" destId="{4F285464-DBA5-4A19-937C-355EB95A3127}" srcOrd="0" destOrd="0" parTransId="{9E62F9EF-D400-49A9-A40B-D7D54DA587D1}" sibTransId="{52A2226C-DF7E-4486-B9AA-98BAECA1E9C0}"/>
    <dgm:cxn modelId="{B3E996D7-462F-4C48-8C7A-90A5C9075B91}" type="presOf" srcId="{23607C39-06DA-4B0F-AB7D-EFE320154BCA}" destId="{06DF3322-2C8D-4B6C-9EF6-3A4FB8B38DF9}" srcOrd="0" destOrd="0" presId="urn:microsoft.com/office/officeart/2005/8/layout/chevron2"/>
    <dgm:cxn modelId="{013FD0D9-7B42-4A65-9688-D517CD7E1C5C}" srcId="{93DFE1F9-8781-407B-B943-F0D3EF81D985}" destId="{23607C39-06DA-4B0F-AB7D-EFE320154BCA}" srcOrd="0" destOrd="0" parTransId="{3B5E01C0-BBD6-4888-8B32-BBFCFE3E52B4}" sibTransId="{6FD7BEB4-691C-4D39-8530-B4074B657898}"/>
    <dgm:cxn modelId="{1D069CE8-E91F-4A24-9FD8-2863A157947B}" srcId="{704316F6-6ED5-4977-B614-8BDAF53ABB67}" destId="{D1DA259C-3F80-44DD-98A1-0714C2F74E52}" srcOrd="1" destOrd="0" parTransId="{08453076-6F43-4809-A693-8BFBACEC8AE2}" sibTransId="{8B86CABA-C405-4F21-ADCB-2A22A9BC1391}"/>
    <dgm:cxn modelId="{6F92D16B-5253-4A26-AC0D-C79374A0C97C}" type="presParOf" srcId="{E72FB1D3-8DBA-4AF2-AADC-600D2489D484}" destId="{F47EFA19-F365-49F7-BEFE-D7E52EB7C7B6}" srcOrd="0" destOrd="0" presId="urn:microsoft.com/office/officeart/2005/8/layout/chevron2"/>
    <dgm:cxn modelId="{6435FCEE-A106-463F-BB35-9581BDF71BDA}" type="presParOf" srcId="{F47EFA19-F365-49F7-BEFE-D7E52EB7C7B6}" destId="{F40CD0AB-6D3C-44C9-BC3E-28CD31315213}" srcOrd="0" destOrd="0" presId="urn:microsoft.com/office/officeart/2005/8/layout/chevron2"/>
    <dgm:cxn modelId="{B0D91C37-759E-4D1F-9E9C-A17EF6532B30}" type="presParOf" srcId="{F47EFA19-F365-49F7-BEFE-D7E52EB7C7B6}" destId="{74F9228B-200D-44FB-9790-2B90097A089A}" srcOrd="1" destOrd="0" presId="urn:microsoft.com/office/officeart/2005/8/layout/chevron2"/>
    <dgm:cxn modelId="{F027D63B-745E-4C3F-9A29-B9F8D8465D8A}" type="presParOf" srcId="{E72FB1D3-8DBA-4AF2-AADC-600D2489D484}" destId="{8951BEB9-24AB-4841-9085-D4E9F2A5E300}" srcOrd="1" destOrd="0" presId="urn:microsoft.com/office/officeart/2005/8/layout/chevron2"/>
    <dgm:cxn modelId="{076C7224-2470-4FF9-B52D-B96D872D9150}" type="presParOf" srcId="{E72FB1D3-8DBA-4AF2-AADC-600D2489D484}" destId="{44A98958-412B-49AA-BFBF-480D7D155514}" srcOrd="2" destOrd="0" presId="urn:microsoft.com/office/officeart/2005/8/layout/chevron2"/>
    <dgm:cxn modelId="{1622DFD3-D813-4735-B13F-E202CAA7E3AD}" type="presParOf" srcId="{44A98958-412B-49AA-BFBF-480D7D155514}" destId="{283EE8E1-B2CF-4172-8D98-BA4CBEBE4656}" srcOrd="0" destOrd="0" presId="urn:microsoft.com/office/officeart/2005/8/layout/chevron2"/>
    <dgm:cxn modelId="{5D68B75A-F66D-4A00-9B08-BCB4EE333327}" type="presParOf" srcId="{44A98958-412B-49AA-BFBF-480D7D155514}" destId="{44C8AE2B-60A8-4AEF-91F9-99FC5DE699DE}" srcOrd="1" destOrd="0" presId="urn:microsoft.com/office/officeart/2005/8/layout/chevron2"/>
    <dgm:cxn modelId="{9B047EBD-D31E-438B-812C-8F5F0EF2F997}" type="presParOf" srcId="{E72FB1D3-8DBA-4AF2-AADC-600D2489D484}" destId="{89A516B7-0BCA-4E46-907C-DC9D5CE9A27E}" srcOrd="3" destOrd="0" presId="urn:microsoft.com/office/officeart/2005/8/layout/chevron2"/>
    <dgm:cxn modelId="{26BFE8D6-48F0-4561-8C54-17D8DFE64832}" type="presParOf" srcId="{E72FB1D3-8DBA-4AF2-AADC-600D2489D484}" destId="{2F54A5E8-5005-4DAC-89AD-8C73E0207415}" srcOrd="4" destOrd="0" presId="urn:microsoft.com/office/officeart/2005/8/layout/chevron2"/>
    <dgm:cxn modelId="{BAF2AFA1-0B92-4434-886B-27E1F3A575EA}" type="presParOf" srcId="{2F54A5E8-5005-4DAC-89AD-8C73E0207415}" destId="{2E90736D-29CF-4728-B96C-338FB33F1A6E}" srcOrd="0" destOrd="0" presId="urn:microsoft.com/office/officeart/2005/8/layout/chevron2"/>
    <dgm:cxn modelId="{038ACB51-68E0-46FF-970B-24FA1B328756}" type="presParOf" srcId="{2F54A5E8-5005-4DAC-89AD-8C73E0207415}" destId="{06DF3322-2C8D-4B6C-9EF6-3A4FB8B38DF9}"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A7A0D2-CDBD-4C8A-8A5A-370A22EBFE20}"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3E09175-07F9-4ED8-9B0F-3B224CE4F592}">
      <dgm:prSet phldrT="[Text]" phldr="0"/>
      <dgm:spPr/>
      <dgm:t>
        <a:bodyPr/>
        <a:lstStyle/>
        <a:p>
          <a:pPr rtl="0"/>
          <a:r>
            <a:rPr lang="en-US" dirty="0">
              <a:latin typeface="Aptos Display" panose="020F0302020204030204"/>
            </a:rPr>
            <a:t> </a:t>
          </a:r>
          <a:r>
            <a:rPr lang="en-US" dirty="0">
              <a:solidFill>
                <a:srgbClr val="000000"/>
              </a:solidFill>
              <a:latin typeface="Calibri"/>
              <a:ea typeface="Calibri"/>
              <a:cs typeface="Calibri"/>
            </a:rPr>
            <a:t>Routes traces using the design rules that you currently have set </a:t>
          </a:r>
          <a:r>
            <a:rPr lang="en-US" dirty="0">
              <a:latin typeface="Aptos"/>
            </a:rPr>
            <a:t>up</a:t>
          </a:r>
          <a:endParaRPr lang="en-US" dirty="0">
            <a:latin typeface="Aptos Display" panose="020F0302020204030204"/>
          </a:endParaRPr>
        </a:p>
      </dgm:t>
    </dgm:pt>
    <dgm:pt modelId="{B7D955E1-D4B8-4533-A3BC-F7D63E395AB3}" type="parTrans" cxnId="{E10B96ED-B76A-4AF8-8060-3B7743FCE92A}">
      <dgm:prSet/>
      <dgm:spPr/>
      <dgm:t>
        <a:bodyPr/>
        <a:lstStyle/>
        <a:p>
          <a:endParaRPr lang="en-US"/>
        </a:p>
      </dgm:t>
    </dgm:pt>
    <dgm:pt modelId="{6250FF71-6049-4C33-B1BF-F29593B040EE}" type="sibTrans" cxnId="{E10B96ED-B76A-4AF8-8060-3B7743FCE92A}">
      <dgm:prSet/>
      <dgm:spPr/>
      <dgm:t>
        <a:bodyPr/>
        <a:lstStyle/>
        <a:p>
          <a:endParaRPr lang="en-US"/>
        </a:p>
      </dgm:t>
    </dgm:pt>
    <dgm:pt modelId="{AFD8EF6C-E878-4C3A-B5C8-FDA859A1D0D4}">
      <dgm:prSet phldrT="[Text]" phldr="0"/>
      <dgm:spPr/>
      <dgm:t>
        <a:bodyPr/>
        <a:lstStyle/>
        <a:p>
          <a:r>
            <a:rPr lang="en-US" dirty="0">
              <a:latin typeface="Aptos Display" panose="020F0302020204030204"/>
            </a:rPr>
            <a:t>Gives</a:t>
          </a:r>
          <a:r>
            <a:rPr lang="en-US" dirty="0"/>
            <a:t> you manual routing results</a:t>
          </a:r>
        </a:p>
      </dgm:t>
    </dgm:pt>
    <dgm:pt modelId="{56577119-63E9-46D6-9815-F642F4485F7D}" type="parTrans" cxnId="{65288323-C2C5-4C74-8554-134AB1B91F15}">
      <dgm:prSet/>
      <dgm:spPr/>
      <dgm:t>
        <a:bodyPr/>
        <a:lstStyle/>
        <a:p>
          <a:endParaRPr lang="en-US"/>
        </a:p>
      </dgm:t>
    </dgm:pt>
    <dgm:pt modelId="{70C8FC8C-07DE-4C2E-A337-C91A85513BDB}" type="sibTrans" cxnId="{65288323-C2C5-4C74-8554-134AB1B91F15}">
      <dgm:prSet/>
      <dgm:spPr/>
      <dgm:t>
        <a:bodyPr/>
        <a:lstStyle/>
        <a:p>
          <a:endParaRPr lang="en-US"/>
        </a:p>
      </dgm:t>
    </dgm:pt>
    <dgm:pt modelId="{229C6335-744A-4D33-AFFF-1630617C5385}">
      <dgm:prSet phldrT="[Text]" phldr="0"/>
      <dgm:spPr/>
      <dgm:t>
        <a:bodyPr/>
        <a:lstStyle/>
        <a:p>
          <a:pPr rtl="0"/>
          <a:r>
            <a:rPr lang="en-US" dirty="0">
              <a:latin typeface="Aptos Display" panose="020F0302020204030204"/>
            </a:rPr>
            <a:t>Auto-interactive routers and</a:t>
          </a:r>
          <a:r>
            <a:rPr lang="en-US" dirty="0"/>
            <a:t> </a:t>
          </a:r>
          <a:r>
            <a:rPr lang="en-US" dirty="0">
              <a:latin typeface="Aptos Display" panose="020F0302020204030204"/>
            </a:rPr>
            <a:t>PCB auto-routers</a:t>
          </a:r>
          <a:endParaRPr lang="en-US" dirty="0"/>
        </a:p>
      </dgm:t>
    </dgm:pt>
    <dgm:pt modelId="{04B0DB26-C73A-43EF-A4E8-163A4D605A0C}" type="parTrans" cxnId="{7F8508A7-81D9-4D5E-9205-818B6B84C24F}">
      <dgm:prSet/>
      <dgm:spPr/>
      <dgm:t>
        <a:bodyPr/>
        <a:lstStyle/>
        <a:p>
          <a:endParaRPr lang="en-US"/>
        </a:p>
      </dgm:t>
    </dgm:pt>
    <dgm:pt modelId="{BFB6377E-D790-4070-875C-17F26DAA6F7A}" type="sibTrans" cxnId="{7F8508A7-81D9-4D5E-9205-818B6B84C24F}">
      <dgm:prSet/>
      <dgm:spPr/>
      <dgm:t>
        <a:bodyPr/>
        <a:lstStyle/>
        <a:p>
          <a:endParaRPr lang="en-US"/>
        </a:p>
      </dgm:t>
    </dgm:pt>
    <dgm:pt modelId="{EF00EC38-4368-4139-997A-347ACE440E1B}">
      <dgm:prSet phldrT="[Text]" phldr="0"/>
      <dgm:spPr/>
      <dgm:t>
        <a:bodyPr/>
        <a:lstStyle/>
        <a:p>
          <a:pPr rtl="0"/>
          <a:r>
            <a:rPr lang="en-US" dirty="0">
              <a:latin typeface="Aptos Display" panose="020F0302020204030204"/>
            </a:rPr>
            <a:t>Auto-router</a:t>
          </a:r>
          <a:r>
            <a:rPr lang="en-US" dirty="0"/>
            <a:t> tries to do the thinking for you whereas</a:t>
          </a:r>
          <a:r>
            <a:rPr lang="en-US" dirty="0">
              <a:latin typeface="Aptos Display" panose="020F0302020204030204"/>
            </a:rPr>
            <a:t>,</a:t>
          </a:r>
        </a:p>
      </dgm:t>
    </dgm:pt>
    <dgm:pt modelId="{A98B6E73-0C88-49E1-9CEA-DB736297E34F}" type="parTrans" cxnId="{0CB2E16A-BDE8-4977-929F-B16784249158}">
      <dgm:prSet/>
      <dgm:spPr/>
      <dgm:t>
        <a:bodyPr/>
        <a:lstStyle/>
        <a:p>
          <a:endParaRPr lang="en-US"/>
        </a:p>
      </dgm:t>
    </dgm:pt>
    <dgm:pt modelId="{0C42C450-C2D7-4DA0-A9D6-F1F1C7FAA486}" type="sibTrans" cxnId="{0CB2E16A-BDE8-4977-929F-B16784249158}">
      <dgm:prSet/>
      <dgm:spPr/>
      <dgm:t>
        <a:bodyPr/>
        <a:lstStyle/>
        <a:p>
          <a:endParaRPr lang="en-US"/>
        </a:p>
      </dgm:t>
    </dgm:pt>
    <dgm:pt modelId="{D7F0A9A0-74A7-4F44-9739-273AEED937AB}">
      <dgm:prSet phldr="0"/>
      <dgm:spPr/>
      <dgm:t>
        <a:bodyPr/>
        <a:lstStyle/>
        <a:p>
          <a:r>
            <a:rPr lang="en-US" dirty="0">
              <a:latin typeface="Aptos Display" panose="020F0302020204030204"/>
            </a:rPr>
            <a:t>Auto-interactive</a:t>
          </a:r>
          <a:r>
            <a:rPr lang="en-US" dirty="0"/>
            <a:t> router lets you be in charge</a:t>
          </a:r>
        </a:p>
      </dgm:t>
    </dgm:pt>
    <dgm:pt modelId="{63C984C0-937C-45CA-8CD1-689A0D08588D}" type="parTrans" cxnId="{9A941A40-D433-4896-85AD-C46807636872}">
      <dgm:prSet/>
      <dgm:spPr/>
    </dgm:pt>
    <dgm:pt modelId="{DD16DBBD-90E4-43CA-9B72-F485FBCCBD80}" type="sibTrans" cxnId="{9A941A40-D433-4896-85AD-C46807636872}">
      <dgm:prSet/>
      <dgm:spPr/>
    </dgm:pt>
    <dgm:pt modelId="{35586EDF-FAEA-4744-82F8-116BB4446657}">
      <dgm:prSet phldr="0"/>
      <dgm:spPr/>
      <dgm:t>
        <a:bodyPr/>
        <a:lstStyle/>
        <a:p>
          <a:pPr rtl="0"/>
          <a:r>
            <a:rPr lang="en-US" dirty="0">
              <a:solidFill>
                <a:srgbClr val="000000"/>
              </a:solidFill>
              <a:latin typeface="Calibri"/>
              <a:ea typeface="Calibri"/>
              <a:cs typeface="Calibri"/>
            </a:rPr>
            <a:t>Saves you time</a:t>
          </a:r>
        </a:p>
      </dgm:t>
    </dgm:pt>
    <dgm:pt modelId="{214EFD64-ED4F-41FA-8BCA-06B8A7CC33C3}" type="parTrans" cxnId="{5A98F22C-C85E-46CE-B56A-463AD6A8EEE6}">
      <dgm:prSet/>
      <dgm:spPr/>
    </dgm:pt>
    <dgm:pt modelId="{987B5755-0304-4822-B6D7-D352897F0B2C}" type="sibTrans" cxnId="{5A98F22C-C85E-46CE-B56A-463AD6A8EEE6}">
      <dgm:prSet/>
      <dgm:spPr/>
    </dgm:pt>
    <dgm:pt modelId="{34FD568C-30AC-4FDD-BBDE-9ED377C419AF}">
      <dgm:prSet phldr="0"/>
      <dgm:spPr/>
      <dgm:t>
        <a:bodyPr/>
        <a:lstStyle/>
        <a:p>
          <a:pPr rtl="0"/>
          <a:r>
            <a:rPr lang="en-US" dirty="0">
              <a:solidFill>
                <a:srgbClr val="444444"/>
              </a:solidFill>
              <a:latin typeface="Calibri"/>
              <a:ea typeface="Calibri"/>
              <a:cs typeface="Calibri"/>
            </a:rPr>
            <a:t>Selects the nets- It will route in the same manner that you would have</a:t>
          </a:r>
        </a:p>
      </dgm:t>
    </dgm:pt>
    <dgm:pt modelId="{CBA60A7A-9592-493F-A9E5-02A228677FBE}" type="parTrans" cxnId="{01C15B76-855B-42AF-BDAE-5D75CB1B38E4}">
      <dgm:prSet/>
      <dgm:spPr/>
    </dgm:pt>
    <dgm:pt modelId="{B531D06C-F4D5-4EFE-832C-C0F60DF8D1D6}" type="sibTrans" cxnId="{01C15B76-855B-42AF-BDAE-5D75CB1B38E4}">
      <dgm:prSet/>
      <dgm:spPr/>
    </dgm:pt>
    <dgm:pt modelId="{05792B33-F737-4FDE-99BC-382F8537E319}" type="pres">
      <dgm:prSet presAssocID="{65A7A0D2-CDBD-4C8A-8A5A-370A22EBFE20}" presName="linear" presStyleCnt="0">
        <dgm:presLayoutVars>
          <dgm:animLvl val="lvl"/>
          <dgm:resizeHandles val="exact"/>
        </dgm:presLayoutVars>
      </dgm:prSet>
      <dgm:spPr/>
    </dgm:pt>
    <dgm:pt modelId="{2DEE002B-DB3E-4663-B40C-E589F098B579}" type="pres">
      <dgm:prSet presAssocID="{83E09175-07F9-4ED8-9B0F-3B224CE4F592}" presName="parentText" presStyleLbl="node1" presStyleIdx="0" presStyleCnt="3">
        <dgm:presLayoutVars>
          <dgm:chMax val="0"/>
          <dgm:bulletEnabled val="1"/>
        </dgm:presLayoutVars>
      </dgm:prSet>
      <dgm:spPr/>
    </dgm:pt>
    <dgm:pt modelId="{2D5753C7-508A-4133-A88D-B28D23E84CB1}" type="pres">
      <dgm:prSet presAssocID="{83E09175-07F9-4ED8-9B0F-3B224CE4F592}" presName="childText" presStyleLbl="revTx" presStyleIdx="0" presStyleCnt="3">
        <dgm:presLayoutVars>
          <dgm:bulletEnabled val="1"/>
        </dgm:presLayoutVars>
      </dgm:prSet>
      <dgm:spPr/>
    </dgm:pt>
    <dgm:pt modelId="{4B5608B2-C1BF-4B97-8568-1FEF58EC4FCF}" type="pres">
      <dgm:prSet presAssocID="{34FD568C-30AC-4FDD-BBDE-9ED377C419AF}" presName="parentText" presStyleLbl="node1" presStyleIdx="1" presStyleCnt="3">
        <dgm:presLayoutVars>
          <dgm:chMax val="0"/>
          <dgm:bulletEnabled val="1"/>
        </dgm:presLayoutVars>
      </dgm:prSet>
      <dgm:spPr/>
    </dgm:pt>
    <dgm:pt modelId="{7E75F4A8-F81A-4A66-BB13-4E34C973837F}" type="pres">
      <dgm:prSet presAssocID="{34FD568C-30AC-4FDD-BBDE-9ED377C419AF}" presName="childText" presStyleLbl="revTx" presStyleIdx="1" presStyleCnt="3">
        <dgm:presLayoutVars>
          <dgm:bulletEnabled val="1"/>
        </dgm:presLayoutVars>
      </dgm:prSet>
      <dgm:spPr/>
    </dgm:pt>
    <dgm:pt modelId="{6766FEC8-C583-426A-80F3-F9D712336E8B}" type="pres">
      <dgm:prSet presAssocID="{229C6335-744A-4D33-AFFF-1630617C5385}" presName="parentText" presStyleLbl="node1" presStyleIdx="2" presStyleCnt="3">
        <dgm:presLayoutVars>
          <dgm:chMax val="0"/>
          <dgm:bulletEnabled val="1"/>
        </dgm:presLayoutVars>
      </dgm:prSet>
      <dgm:spPr/>
    </dgm:pt>
    <dgm:pt modelId="{F4A486BC-5627-4CBF-B7FC-3DF40361AE27}" type="pres">
      <dgm:prSet presAssocID="{229C6335-744A-4D33-AFFF-1630617C5385}" presName="childText" presStyleLbl="revTx" presStyleIdx="2" presStyleCnt="3">
        <dgm:presLayoutVars>
          <dgm:bulletEnabled val="1"/>
        </dgm:presLayoutVars>
      </dgm:prSet>
      <dgm:spPr/>
    </dgm:pt>
  </dgm:ptLst>
  <dgm:cxnLst>
    <dgm:cxn modelId="{B6ED5421-3CAA-4B88-9ED5-391693BD4ED6}" type="presOf" srcId="{AFD8EF6C-E878-4C3A-B5C8-FDA859A1D0D4}" destId="{7E75F4A8-F81A-4A66-BB13-4E34C973837F}" srcOrd="0" destOrd="0" presId="urn:microsoft.com/office/officeart/2005/8/layout/vList2"/>
    <dgm:cxn modelId="{65288323-C2C5-4C74-8554-134AB1B91F15}" srcId="{34FD568C-30AC-4FDD-BBDE-9ED377C419AF}" destId="{AFD8EF6C-E878-4C3A-B5C8-FDA859A1D0D4}" srcOrd="0" destOrd="0" parTransId="{56577119-63E9-46D6-9815-F642F4485F7D}" sibTransId="{70C8FC8C-07DE-4C2E-A337-C91A85513BDB}"/>
    <dgm:cxn modelId="{5A98F22C-C85E-46CE-B56A-463AD6A8EEE6}" srcId="{83E09175-07F9-4ED8-9B0F-3B224CE4F592}" destId="{35586EDF-FAEA-4744-82F8-116BB4446657}" srcOrd="0" destOrd="0" parTransId="{214EFD64-ED4F-41FA-8BCA-06B8A7CC33C3}" sibTransId="{987B5755-0304-4822-B6D7-D352897F0B2C}"/>
    <dgm:cxn modelId="{9A941A40-D433-4896-85AD-C46807636872}" srcId="{229C6335-744A-4D33-AFFF-1630617C5385}" destId="{D7F0A9A0-74A7-4F44-9739-273AEED937AB}" srcOrd="1" destOrd="0" parTransId="{63C984C0-937C-45CA-8CD1-689A0D08588D}" sibTransId="{DD16DBBD-90E4-43CA-9B72-F485FBCCBD80}"/>
    <dgm:cxn modelId="{6418F95D-A398-41EF-8900-5E6C84FBA026}" type="presOf" srcId="{83E09175-07F9-4ED8-9B0F-3B224CE4F592}" destId="{2DEE002B-DB3E-4663-B40C-E589F098B579}" srcOrd="0" destOrd="0" presId="urn:microsoft.com/office/officeart/2005/8/layout/vList2"/>
    <dgm:cxn modelId="{D6A7FD41-33E7-423D-81DF-BE733C20EFFF}" type="presOf" srcId="{35586EDF-FAEA-4744-82F8-116BB4446657}" destId="{2D5753C7-508A-4133-A88D-B28D23E84CB1}" srcOrd="0" destOrd="0" presId="urn:microsoft.com/office/officeart/2005/8/layout/vList2"/>
    <dgm:cxn modelId="{0CB2E16A-BDE8-4977-929F-B16784249158}" srcId="{229C6335-744A-4D33-AFFF-1630617C5385}" destId="{EF00EC38-4368-4139-997A-347ACE440E1B}" srcOrd="0" destOrd="0" parTransId="{A98B6E73-0C88-49E1-9CEA-DB736297E34F}" sibTransId="{0C42C450-C2D7-4DA0-A9D6-F1F1C7FAA486}"/>
    <dgm:cxn modelId="{01C15B76-855B-42AF-BDAE-5D75CB1B38E4}" srcId="{65A7A0D2-CDBD-4C8A-8A5A-370A22EBFE20}" destId="{34FD568C-30AC-4FDD-BBDE-9ED377C419AF}" srcOrd="1" destOrd="0" parTransId="{CBA60A7A-9592-493F-A9E5-02A228677FBE}" sibTransId="{B531D06C-F4D5-4EFE-832C-C0F60DF8D1D6}"/>
    <dgm:cxn modelId="{7706728A-6A0F-4110-9B60-D98F79CFEB6F}" type="presOf" srcId="{EF00EC38-4368-4139-997A-347ACE440E1B}" destId="{F4A486BC-5627-4CBF-B7FC-3DF40361AE27}" srcOrd="0" destOrd="0" presId="urn:microsoft.com/office/officeart/2005/8/layout/vList2"/>
    <dgm:cxn modelId="{BD12B099-E1C7-4D16-838E-4157E9FD2526}" type="presOf" srcId="{229C6335-744A-4D33-AFFF-1630617C5385}" destId="{6766FEC8-C583-426A-80F3-F9D712336E8B}" srcOrd="0" destOrd="0" presId="urn:microsoft.com/office/officeart/2005/8/layout/vList2"/>
    <dgm:cxn modelId="{434A2C9D-5ECC-412E-B299-4A3814FDCDB3}" type="presOf" srcId="{D7F0A9A0-74A7-4F44-9739-273AEED937AB}" destId="{F4A486BC-5627-4CBF-B7FC-3DF40361AE27}" srcOrd="0" destOrd="1" presId="urn:microsoft.com/office/officeart/2005/8/layout/vList2"/>
    <dgm:cxn modelId="{7F8508A7-81D9-4D5E-9205-818B6B84C24F}" srcId="{65A7A0D2-CDBD-4C8A-8A5A-370A22EBFE20}" destId="{229C6335-744A-4D33-AFFF-1630617C5385}" srcOrd="2" destOrd="0" parTransId="{04B0DB26-C73A-43EF-A4E8-163A4D605A0C}" sibTransId="{BFB6377E-D790-4070-875C-17F26DAA6F7A}"/>
    <dgm:cxn modelId="{55E52BD8-3F1D-4F88-92B9-A4A8930A6DC5}" type="presOf" srcId="{34FD568C-30AC-4FDD-BBDE-9ED377C419AF}" destId="{4B5608B2-C1BF-4B97-8568-1FEF58EC4FCF}" srcOrd="0" destOrd="0" presId="urn:microsoft.com/office/officeart/2005/8/layout/vList2"/>
    <dgm:cxn modelId="{E10B96ED-B76A-4AF8-8060-3B7743FCE92A}" srcId="{65A7A0D2-CDBD-4C8A-8A5A-370A22EBFE20}" destId="{83E09175-07F9-4ED8-9B0F-3B224CE4F592}" srcOrd="0" destOrd="0" parTransId="{B7D955E1-D4B8-4533-A3BC-F7D63E395AB3}" sibTransId="{6250FF71-6049-4C33-B1BF-F29593B040EE}"/>
    <dgm:cxn modelId="{FACB6FF5-F38B-4DB8-89A4-BAACFDADAA11}" type="presOf" srcId="{65A7A0D2-CDBD-4C8A-8A5A-370A22EBFE20}" destId="{05792B33-F737-4FDE-99BC-382F8537E319}" srcOrd="0" destOrd="0" presId="urn:microsoft.com/office/officeart/2005/8/layout/vList2"/>
    <dgm:cxn modelId="{B1C96581-8F17-4D1B-8F2F-7540AF3B728A}" type="presParOf" srcId="{05792B33-F737-4FDE-99BC-382F8537E319}" destId="{2DEE002B-DB3E-4663-B40C-E589F098B579}" srcOrd="0" destOrd="0" presId="urn:microsoft.com/office/officeart/2005/8/layout/vList2"/>
    <dgm:cxn modelId="{59616EB9-5415-40CE-A30C-6B0560E8EBC8}" type="presParOf" srcId="{05792B33-F737-4FDE-99BC-382F8537E319}" destId="{2D5753C7-508A-4133-A88D-B28D23E84CB1}" srcOrd="1" destOrd="0" presId="urn:microsoft.com/office/officeart/2005/8/layout/vList2"/>
    <dgm:cxn modelId="{30D3C6E1-8854-4D35-BE53-77112F092C6B}" type="presParOf" srcId="{05792B33-F737-4FDE-99BC-382F8537E319}" destId="{4B5608B2-C1BF-4B97-8568-1FEF58EC4FCF}" srcOrd="2" destOrd="0" presId="urn:microsoft.com/office/officeart/2005/8/layout/vList2"/>
    <dgm:cxn modelId="{6F7BEF93-6CC2-4F0D-BED4-61D34D2E2CE3}" type="presParOf" srcId="{05792B33-F737-4FDE-99BC-382F8537E319}" destId="{7E75F4A8-F81A-4A66-BB13-4E34C973837F}" srcOrd="3" destOrd="0" presId="urn:microsoft.com/office/officeart/2005/8/layout/vList2"/>
    <dgm:cxn modelId="{7AFEB6B2-4403-44E5-A8AC-E6D493DBF3F0}" type="presParOf" srcId="{05792B33-F737-4FDE-99BC-382F8537E319}" destId="{6766FEC8-C583-426A-80F3-F9D712336E8B}" srcOrd="4" destOrd="0" presId="urn:microsoft.com/office/officeart/2005/8/layout/vList2"/>
    <dgm:cxn modelId="{AEEDA13B-1079-417B-9325-FCDF4E34F31F}" type="presParOf" srcId="{05792B33-F737-4FDE-99BC-382F8537E319}" destId="{F4A486BC-5627-4CBF-B7FC-3DF40361AE2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FE65E1D-F424-4BCD-8497-B492F987015F}" type="doc">
      <dgm:prSet loTypeId="urn:microsoft.com/office/officeart/2005/8/layout/hList1" loCatId="list" qsTypeId="urn:microsoft.com/office/officeart/2005/8/quickstyle/simple1" qsCatId="simple" csTypeId="urn:microsoft.com/office/officeart/2005/8/colors/accent1_1" csCatId="accent1" phldr="1"/>
      <dgm:spPr/>
      <dgm:t>
        <a:bodyPr/>
        <a:lstStyle/>
        <a:p>
          <a:endParaRPr lang="en-US"/>
        </a:p>
      </dgm:t>
    </dgm:pt>
    <dgm:pt modelId="{F659C987-F456-43A4-B647-E44F2B25C5CF}">
      <dgm:prSet phldr="0"/>
      <dgm:spPr/>
      <dgm:t>
        <a:bodyPr/>
        <a:lstStyle/>
        <a:p>
          <a:pPr algn="just" rtl="0"/>
          <a:r>
            <a:rPr lang="en-US" dirty="0">
              <a:solidFill>
                <a:schemeClr val="tx1"/>
              </a:solidFill>
              <a:latin typeface="Aptos"/>
            </a:rPr>
            <a:t>Component auto-placer</a:t>
          </a:r>
        </a:p>
      </dgm:t>
    </dgm:pt>
    <dgm:pt modelId="{84DE17F5-7438-4B82-97DF-BBF6A4E08F6F}" type="parTrans" cxnId="{F4F6AA81-2B02-46D0-B3B2-0C0E6B1E02A3}">
      <dgm:prSet/>
      <dgm:spPr/>
    </dgm:pt>
    <dgm:pt modelId="{A0A7AF4C-D78E-445C-917C-EA698640D937}" type="sibTrans" cxnId="{F4F6AA81-2B02-46D0-B3B2-0C0E6B1E02A3}">
      <dgm:prSet/>
      <dgm:spPr/>
    </dgm:pt>
    <dgm:pt modelId="{9F7E4B04-1B02-4491-AF11-A58362E6AEEC}">
      <dgm:prSet phldr="0"/>
      <dgm:spPr/>
      <dgm:t>
        <a:bodyPr/>
        <a:lstStyle/>
        <a:p>
          <a:pPr algn="just" rtl="0"/>
          <a:r>
            <a:rPr lang="en-US" dirty="0">
              <a:solidFill>
                <a:schemeClr val="tx1"/>
              </a:solidFill>
              <a:latin typeface="Aptos"/>
            </a:rPr>
            <a:t>Auto router</a:t>
          </a:r>
        </a:p>
      </dgm:t>
    </dgm:pt>
    <dgm:pt modelId="{9BB69045-4A46-4AE3-AC9A-DA4D2FF41A41}" type="parTrans" cxnId="{A891D0F4-DEF0-47AB-8CCA-5F35E023D189}">
      <dgm:prSet/>
      <dgm:spPr/>
    </dgm:pt>
    <dgm:pt modelId="{7A0F9ABE-DF5A-47FE-B32C-F29BAAD81F27}" type="sibTrans" cxnId="{A891D0F4-DEF0-47AB-8CCA-5F35E023D189}">
      <dgm:prSet/>
      <dgm:spPr/>
    </dgm:pt>
    <dgm:pt modelId="{04DD8A09-6892-489E-B0DA-76E1F669C10F}">
      <dgm:prSet phldr="0"/>
      <dgm:spPr/>
      <dgm:t>
        <a:bodyPr/>
        <a:lstStyle/>
        <a:p>
          <a:pPr algn="just" rtl="0"/>
          <a:r>
            <a:rPr lang="en-US" dirty="0">
              <a:solidFill>
                <a:schemeClr val="tx1"/>
              </a:solidFill>
              <a:latin typeface="Aptos"/>
            </a:rPr>
            <a:t>Design rule check</a:t>
          </a:r>
        </a:p>
      </dgm:t>
    </dgm:pt>
    <dgm:pt modelId="{99E85359-9DB7-445F-A31A-1171196F4EC6}" type="parTrans" cxnId="{7345F1D7-1BA4-4EF7-A746-7B6EA0B7256C}">
      <dgm:prSet/>
      <dgm:spPr/>
    </dgm:pt>
    <dgm:pt modelId="{371B6634-8A76-4927-93D7-56906B06939E}" type="sibTrans" cxnId="{7345F1D7-1BA4-4EF7-A746-7B6EA0B7256C}">
      <dgm:prSet/>
      <dgm:spPr/>
    </dgm:pt>
    <dgm:pt modelId="{0202FCB1-E0FE-4E9A-8A49-E4A3812A127C}">
      <dgm:prSet phldr="0"/>
      <dgm:spPr/>
      <dgm:t>
        <a:bodyPr/>
        <a:lstStyle/>
        <a:p>
          <a:pPr algn="just" rtl="0"/>
          <a:r>
            <a:rPr lang="en-US" dirty="0">
              <a:solidFill>
                <a:schemeClr val="tx1"/>
              </a:solidFill>
              <a:latin typeface="Aptos"/>
            </a:rPr>
            <a:t>Arranges all components </a:t>
          </a:r>
          <a:r>
            <a:rPr lang="en-US" dirty="0">
              <a:solidFill>
                <a:schemeClr val="tx1"/>
              </a:solidFill>
              <a:latin typeface="Aptos Display"/>
            </a:rPr>
            <a:t>systematically</a:t>
          </a:r>
          <a:endParaRPr lang="en-US" dirty="0">
            <a:solidFill>
              <a:schemeClr val="tx1"/>
            </a:solidFill>
            <a:latin typeface="Aptos"/>
          </a:endParaRPr>
        </a:p>
      </dgm:t>
    </dgm:pt>
    <dgm:pt modelId="{0820BA18-4877-4FE5-8338-C97A0C644194}" type="parTrans" cxnId="{19AE14E5-B8B7-416A-ABF7-F2E9E9828D15}">
      <dgm:prSet/>
      <dgm:spPr/>
    </dgm:pt>
    <dgm:pt modelId="{6485FFCF-5F2A-46EE-9D4F-235F689DB3D2}" type="sibTrans" cxnId="{19AE14E5-B8B7-416A-ABF7-F2E9E9828D15}">
      <dgm:prSet/>
      <dgm:spPr/>
    </dgm:pt>
    <dgm:pt modelId="{93DA2AC1-E792-4E26-9709-6F08DBD5E1E6}">
      <dgm:prSet phldr="0"/>
      <dgm:spPr/>
      <dgm:t>
        <a:bodyPr/>
        <a:lstStyle/>
        <a:p>
          <a:pPr algn="just"/>
          <a:r>
            <a:rPr lang="en-US" dirty="0"/>
            <a:t>Saves precious time by routing a set of signals simultaneously</a:t>
          </a:r>
        </a:p>
      </dgm:t>
    </dgm:pt>
    <dgm:pt modelId="{64A07375-6F97-4792-B080-DD0E17427114}" type="parTrans" cxnId="{3CD78BDA-D022-4D4E-AEF5-E25197D52C38}">
      <dgm:prSet/>
      <dgm:spPr/>
    </dgm:pt>
    <dgm:pt modelId="{F3E9722E-323B-46FE-9F50-A3A654BC7C3C}" type="sibTrans" cxnId="{3CD78BDA-D022-4D4E-AEF5-E25197D52C38}">
      <dgm:prSet/>
      <dgm:spPr/>
    </dgm:pt>
    <dgm:pt modelId="{446ED996-0558-4FB0-964D-2BBCE841442A}">
      <dgm:prSet phldr="0"/>
      <dgm:spPr/>
      <dgm:t>
        <a:bodyPr/>
        <a:lstStyle/>
        <a:p>
          <a:r>
            <a:rPr lang="en-US" dirty="0">
              <a:solidFill>
                <a:schemeClr val="tx1"/>
              </a:solidFill>
              <a:latin typeface="Aptos Display"/>
            </a:rPr>
            <a:t>Best</a:t>
          </a:r>
          <a:r>
            <a:rPr lang="en-US" dirty="0">
              <a:solidFill>
                <a:schemeClr val="tx1"/>
              </a:solidFill>
            </a:rPr>
            <a:t> used to complement the best practice of </a:t>
          </a:r>
          <a:r>
            <a:rPr lang="en-US" dirty="0">
              <a:solidFill>
                <a:schemeClr val="tx1"/>
              </a:solidFill>
              <a:latin typeface="Aptos Display"/>
            </a:rPr>
            <a:t>component placement</a:t>
          </a:r>
          <a:endParaRPr lang="en-US" dirty="0">
            <a:solidFill>
              <a:schemeClr val="tx1"/>
            </a:solidFill>
          </a:endParaRPr>
        </a:p>
      </dgm:t>
    </dgm:pt>
    <dgm:pt modelId="{F7DAC57B-DD99-46FC-9055-CF54E1DE4134}" type="parTrans" cxnId="{45A406BA-EABE-429B-A103-FECE78F7EDD4}">
      <dgm:prSet/>
      <dgm:spPr/>
    </dgm:pt>
    <dgm:pt modelId="{DA16F34A-9CAF-4EE6-9A04-99271A5B3F40}" type="sibTrans" cxnId="{45A406BA-EABE-429B-A103-FECE78F7EDD4}">
      <dgm:prSet/>
      <dgm:spPr/>
    </dgm:pt>
    <dgm:pt modelId="{B6BA8C3C-8AD9-41BA-B648-51501E393068}">
      <dgm:prSet phldr="0"/>
      <dgm:spPr/>
      <dgm:t>
        <a:bodyPr/>
        <a:lstStyle/>
        <a:p>
          <a:pPr rtl="0"/>
          <a:r>
            <a:rPr lang="en-US" dirty="0">
              <a:solidFill>
                <a:schemeClr val="tx1"/>
              </a:solidFill>
              <a:latin typeface="Calibri"/>
              <a:ea typeface="Calibri"/>
              <a:cs typeface="Calibri"/>
            </a:rPr>
            <a:t>Component placement takes into account several factors: heat production, sensitivity as well as direction and orientation of signals</a:t>
          </a:r>
        </a:p>
      </dgm:t>
    </dgm:pt>
    <dgm:pt modelId="{ABF69946-600F-490C-8758-49C5B20563DE}" type="parTrans" cxnId="{9C35EC0C-62D4-45E6-B5D3-7631E663FD9D}">
      <dgm:prSet/>
      <dgm:spPr/>
    </dgm:pt>
    <dgm:pt modelId="{213F9C88-6EEB-4083-984F-493EB3E319F7}" type="sibTrans" cxnId="{9C35EC0C-62D4-45E6-B5D3-7631E663FD9D}">
      <dgm:prSet/>
      <dgm:spPr/>
    </dgm:pt>
    <dgm:pt modelId="{2099C6C4-1C62-41DB-89BB-58F543D91CD7}">
      <dgm:prSet phldr="0"/>
      <dgm:spPr/>
      <dgm:t>
        <a:bodyPr/>
        <a:lstStyle/>
        <a:p>
          <a:pPr rtl="0"/>
          <a:r>
            <a:rPr lang="en-US" dirty="0">
              <a:solidFill>
                <a:schemeClr val="tx1"/>
              </a:solidFill>
              <a:latin typeface="Aptos"/>
            </a:rPr>
            <a:t>Multiple pair and differential pair </a:t>
          </a:r>
          <a:r>
            <a:rPr lang="en-US" dirty="0">
              <a:latin typeface="Aptos Display" panose="020F0302020204030204"/>
            </a:rPr>
            <a:t>routing</a:t>
          </a:r>
        </a:p>
      </dgm:t>
    </dgm:pt>
    <dgm:pt modelId="{63BB303D-62C2-4688-895D-73669CDB2B88}" type="parTrans" cxnId="{B1BEECB8-8E1C-4442-A175-319FA3443519}">
      <dgm:prSet/>
      <dgm:spPr/>
    </dgm:pt>
    <dgm:pt modelId="{BCE4C29F-D85B-4C57-A5F1-EED15350DC06}" type="sibTrans" cxnId="{B1BEECB8-8E1C-4442-A175-319FA3443519}">
      <dgm:prSet/>
      <dgm:spPr/>
    </dgm:pt>
    <dgm:pt modelId="{01B32B39-BE65-4912-ABD8-07C9A5E5EF01}">
      <dgm:prSet phldr="0"/>
      <dgm:spPr/>
      <dgm:t>
        <a:bodyPr/>
        <a:lstStyle/>
        <a:p>
          <a:pPr rtl="0"/>
          <a:r>
            <a:rPr lang="en-US" dirty="0">
              <a:latin typeface="Aptos Display" panose="020F0302020204030204"/>
            </a:rPr>
            <a:t>Use</a:t>
          </a:r>
          <a:r>
            <a:rPr lang="en-US" dirty="0"/>
            <a:t> </a:t>
          </a:r>
          <a:r>
            <a:rPr lang="en-US" dirty="0">
              <a:latin typeface="Aptos Display" panose="020F0302020204030204"/>
            </a:rPr>
            <a:t>auto-routing alongside</a:t>
          </a:r>
          <a:r>
            <a:rPr lang="en-US" dirty="0"/>
            <a:t> manual and interactive </a:t>
          </a:r>
          <a:r>
            <a:rPr lang="en-US" dirty="0">
              <a:latin typeface="Aptos Display" panose="020F0302020204030204"/>
            </a:rPr>
            <a:t>routing</a:t>
          </a:r>
        </a:p>
      </dgm:t>
    </dgm:pt>
    <dgm:pt modelId="{7FF9A361-B9E0-4A36-9C06-F38F6EC39EFB}" type="parTrans" cxnId="{FA8D8E25-7C34-4530-89F1-5F886AD732AD}">
      <dgm:prSet/>
      <dgm:spPr/>
    </dgm:pt>
    <dgm:pt modelId="{8D60980B-3461-47B9-806F-DF4A3823DDB7}" type="sibTrans" cxnId="{FA8D8E25-7C34-4530-89F1-5F886AD732AD}">
      <dgm:prSet/>
      <dgm:spPr/>
    </dgm:pt>
    <dgm:pt modelId="{F03395D8-049A-4F3A-BC31-D9235EF09240}">
      <dgm:prSet phldr="0"/>
      <dgm:spPr/>
      <dgm:t>
        <a:bodyPr/>
        <a:lstStyle/>
        <a:p>
          <a:pPr rtl="0"/>
          <a:r>
            <a:rPr lang="en-US" dirty="0">
              <a:latin typeface="Aptos Display" panose="020F0302020204030204"/>
            </a:rPr>
            <a:t>Manually placing</a:t>
          </a:r>
          <a:r>
            <a:rPr lang="en-US" dirty="0"/>
            <a:t> the </a:t>
          </a:r>
          <a:r>
            <a:rPr lang="en-US" dirty="0">
              <a:latin typeface="Aptos Display" panose="020F0302020204030204"/>
            </a:rPr>
            <a:t>power supply</a:t>
          </a:r>
          <a:r>
            <a:rPr lang="en-US" dirty="0"/>
            <a:t>, high-speed communication, and analog </a:t>
          </a:r>
          <a:r>
            <a:rPr lang="en-US" dirty="0">
              <a:latin typeface="Aptos Display" panose="020F0302020204030204"/>
            </a:rPr>
            <a:t>signals; routing</a:t>
          </a:r>
          <a:r>
            <a:rPr lang="en-US" dirty="0"/>
            <a:t> the differential </a:t>
          </a:r>
          <a:r>
            <a:rPr lang="en-US" dirty="0">
              <a:latin typeface="Aptos Display" panose="020F0302020204030204"/>
            </a:rPr>
            <a:t>pairs</a:t>
          </a:r>
        </a:p>
      </dgm:t>
    </dgm:pt>
    <dgm:pt modelId="{1F470960-49B9-474F-959C-146ECE6AE752}" type="parTrans" cxnId="{74ED2AE9-4C61-481B-82BD-B05DE42A3120}">
      <dgm:prSet/>
      <dgm:spPr/>
    </dgm:pt>
    <dgm:pt modelId="{2A06450A-9788-4354-B5A8-7F5DAAFE5AA9}" type="sibTrans" cxnId="{74ED2AE9-4C61-481B-82BD-B05DE42A3120}">
      <dgm:prSet/>
      <dgm:spPr/>
    </dgm:pt>
    <dgm:pt modelId="{D54EDB4F-6D21-436B-809C-D3D1C00A9A2D}">
      <dgm:prSet phldr="0"/>
      <dgm:spPr/>
      <dgm:t>
        <a:bodyPr/>
        <a:lstStyle/>
        <a:p>
          <a:pPr rtl="0"/>
          <a:r>
            <a:rPr lang="en-US" dirty="0">
              <a:latin typeface="Aptos Display" panose="020F0302020204030204"/>
            </a:rPr>
            <a:t>Completing</a:t>
          </a:r>
          <a:r>
            <a:rPr lang="en-US" dirty="0"/>
            <a:t> the </a:t>
          </a:r>
          <a:r>
            <a:rPr lang="en-US" dirty="0">
              <a:latin typeface="Aptos Display" panose="020F0302020204030204"/>
            </a:rPr>
            <a:t>remaining signals</a:t>
          </a:r>
          <a:r>
            <a:rPr lang="en-US" dirty="0"/>
            <a:t> with auto-routing tool</a:t>
          </a:r>
        </a:p>
      </dgm:t>
    </dgm:pt>
    <dgm:pt modelId="{11C1CDA6-A448-4B10-9D70-0515E75FE54E}" type="parTrans" cxnId="{3D46790B-C466-46ED-8A25-4135DC6FEE08}">
      <dgm:prSet/>
      <dgm:spPr/>
    </dgm:pt>
    <dgm:pt modelId="{37E6583A-7C51-4D67-9E86-6D262760C1C9}" type="sibTrans" cxnId="{3D46790B-C466-46ED-8A25-4135DC6FEE08}">
      <dgm:prSet/>
      <dgm:spPr/>
    </dgm:pt>
    <dgm:pt modelId="{862F2EC7-9CDD-4FD7-A9E2-B57B4B9567CF}">
      <dgm:prSet phldr="0"/>
      <dgm:spPr/>
      <dgm:t>
        <a:bodyPr/>
        <a:lstStyle/>
        <a:p>
          <a:r>
            <a:rPr lang="en-US" dirty="0">
              <a:latin typeface="Aptos Display" panose="020F0302020204030204"/>
            </a:rPr>
            <a:t>Maintains</a:t>
          </a:r>
          <a:r>
            <a:rPr lang="en-US" dirty="0"/>
            <a:t> equal copper length and </a:t>
          </a:r>
          <a:r>
            <a:rPr lang="en-US" dirty="0">
              <a:latin typeface="Aptos Display" panose="020F0302020204030204"/>
            </a:rPr>
            <a:t>ensures</a:t>
          </a:r>
          <a:r>
            <a:rPr lang="en-US" dirty="0"/>
            <a:t> they </a:t>
          </a:r>
          <a:r>
            <a:rPr lang="en-US" dirty="0">
              <a:latin typeface="Aptos Display" panose="020F0302020204030204"/>
            </a:rPr>
            <a:t>are</a:t>
          </a:r>
          <a:r>
            <a:rPr lang="en-US" dirty="0"/>
            <a:t> running </a:t>
          </a:r>
          <a:r>
            <a:rPr lang="en-US" dirty="0">
              <a:latin typeface="Aptos Display" panose="020F0302020204030204"/>
            </a:rPr>
            <a:t>in parallel</a:t>
          </a:r>
          <a:endParaRPr lang="en-US" dirty="0"/>
        </a:p>
      </dgm:t>
    </dgm:pt>
    <dgm:pt modelId="{DC3EF34D-6286-49EF-B4A6-86DB09B7BD6C}" type="parTrans" cxnId="{C6787357-9863-424E-8BA6-4C5194BE6BF1}">
      <dgm:prSet/>
      <dgm:spPr/>
    </dgm:pt>
    <dgm:pt modelId="{5CFB6C78-CF77-4532-AA8F-57DF96A50459}" type="sibTrans" cxnId="{C6787357-9863-424E-8BA6-4C5194BE6BF1}">
      <dgm:prSet/>
      <dgm:spPr/>
    </dgm:pt>
    <dgm:pt modelId="{AE4ACC08-D6DF-4D26-82AD-54CAF359BF41}">
      <dgm:prSet phldr="0"/>
      <dgm:spPr/>
      <dgm:t>
        <a:bodyPr/>
        <a:lstStyle/>
        <a:p>
          <a:pPr algn="just" rtl="0"/>
          <a:r>
            <a:rPr lang="en-US" dirty="0">
              <a:latin typeface="Aptos Display" panose="020F0302020204030204"/>
            </a:rPr>
            <a:t>Ensure</a:t>
          </a:r>
          <a:r>
            <a:rPr lang="en-US" dirty="0"/>
            <a:t> that the differential or multiple pairs signal is not routed </a:t>
          </a:r>
          <a:r>
            <a:rPr lang="en-US" dirty="0">
              <a:latin typeface="Aptos Display" panose="020F0302020204030204"/>
            </a:rPr>
            <a:t>near other</a:t>
          </a:r>
          <a:r>
            <a:rPr lang="en-US" dirty="0"/>
            <a:t> high speed or analog signals</a:t>
          </a:r>
        </a:p>
      </dgm:t>
    </dgm:pt>
    <dgm:pt modelId="{91E66691-7BC4-4B8F-BFB5-C8FAAE24BE9C}" type="parTrans" cxnId="{869EDB96-6524-40AD-9490-911FACC621DE}">
      <dgm:prSet/>
      <dgm:spPr/>
    </dgm:pt>
    <dgm:pt modelId="{5E9D3515-310D-4403-8786-375C064BEB92}" type="sibTrans" cxnId="{869EDB96-6524-40AD-9490-911FACC621DE}">
      <dgm:prSet/>
      <dgm:spPr/>
    </dgm:pt>
    <dgm:pt modelId="{DEE70124-8831-4569-AD75-DB592FA315DB}">
      <dgm:prSet phldr="0"/>
      <dgm:spPr/>
      <dgm:t>
        <a:bodyPr/>
        <a:lstStyle/>
        <a:p>
          <a:pPr algn="just" rtl="0"/>
          <a:endParaRPr lang="en-US" dirty="0">
            <a:latin typeface="Aptos"/>
          </a:endParaRPr>
        </a:p>
      </dgm:t>
    </dgm:pt>
    <dgm:pt modelId="{CD6C8245-0363-4DD5-AD44-FB5D11A98702}" type="parTrans" cxnId="{78BAE730-90E4-48EC-83DD-9855550872EC}">
      <dgm:prSet/>
      <dgm:spPr/>
    </dgm:pt>
    <dgm:pt modelId="{C8C5E424-EE1D-4C12-807F-A8495488ADBB}" type="sibTrans" cxnId="{78BAE730-90E4-48EC-83DD-9855550872EC}">
      <dgm:prSet/>
      <dgm:spPr/>
    </dgm:pt>
    <dgm:pt modelId="{F610869D-3129-408D-A2B6-A41907D0A4D3}">
      <dgm:prSet phldr="0"/>
      <dgm:spPr/>
      <dgm:t>
        <a:bodyPr/>
        <a:lstStyle/>
        <a:p>
          <a:pPr algn="just" rtl="0"/>
          <a:r>
            <a:rPr lang="en-US" dirty="0">
              <a:latin typeface="Aptos Display" panose="020F0302020204030204"/>
            </a:rPr>
            <a:t>Highlights</a:t>
          </a:r>
          <a:r>
            <a:rPr lang="en-US" dirty="0"/>
            <a:t> routing errors and</a:t>
          </a:r>
          <a:r>
            <a:rPr lang="en-US" dirty="0">
              <a:latin typeface="Aptos Display"/>
            </a:rPr>
            <a:t> </a:t>
          </a:r>
          <a:r>
            <a:rPr lang="en-US" dirty="0"/>
            <a:t>zooms into the exact location on the PCB for immediate remedial work. </a:t>
          </a:r>
          <a:endParaRPr lang="en-US" dirty="0">
            <a:latin typeface="Aptos Display"/>
          </a:endParaRPr>
        </a:p>
      </dgm:t>
    </dgm:pt>
    <dgm:pt modelId="{6D6D7FDB-2847-4340-AF83-53894149A834}" type="parTrans" cxnId="{175FA53F-B276-43B4-98FD-DD9CCA0C064D}">
      <dgm:prSet/>
      <dgm:spPr/>
    </dgm:pt>
    <dgm:pt modelId="{88C2DF54-351C-4FA5-9A20-DE3C363AF9CB}" type="sibTrans" cxnId="{175FA53F-B276-43B4-98FD-DD9CCA0C064D}">
      <dgm:prSet/>
      <dgm:spPr/>
    </dgm:pt>
    <dgm:pt modelId="{ED6025D0-B78F-419E-8776-BF5328845612}">
      <dgm:prSet phldr="0"/>
      <dgm:spPr/>
      <dgm:t>
        <a:bodyPr/>
        <a:lstStyle/>
        <a:p>
          <a:pPr rtl="0"/>
          <a:r>
            <a:rPr lang="en-US" dirty="0">
              <a:latin typeface="Aptos Display" panose="020F0302020204030204"/>
            </a:rPr>
            <a:t>Helps</a:t>
          </a:r>
          <a:r>
            <a:rPr lang="en-US" dirty="0"/>
            <a:t> eliminate mistakes like unconnected nets or clearance</a:t>
          </a:r>
          <a:r>
            <a:rPr lang="en-US" dirty="0">
              <a:latin typeface="Aptos Display" panose="020F0302020204030204"/>
            </a:rPr>
            <a:t> </a:t>
          </a:r>
          <a:r>
            <a:rPr lang="en-US" dirty="0"/>
            <a:t>constraints violations, </a:t>
          </a:r>
          <a:endParaRPr lang="en-US" dirty="0">
            <a:latin typeface="Aptos Display" panose="020F0302020204030204"/>
          </a:endParaRPr>
        </a:p>
      </dgm:t>
    </dgm:pt>
    <dgm:pt modelId="{8B09E860-4741-4CC6-86E5-E4E448156BD9}" type="parTrans" cxnId="{7363FAC8-78E4-4850-A458-0483DA1AE1D0}">
      <dgm:prSet/>
      <dgm:spPr/>
    </dgm:pt>
    <dgm:pt modelId="{B67734D2-C7FC-423A-8805-B29E85CFBEC9}" type="sibTrans" cxnId="{7363FAC8-78E4-4850-A458-0483DA1AE1D0}">
      <dgm:prSet/>
      <dgm:spPr/>
    </dgm:pt>
    <dgm:pt modelId="{9DFC4B29-91BF-4BA7-9FA6-837B63E619BB}">
      <dgm:prSet phldr="0"/>
      <dgm:spPr/>
      <dgm:t>
        <a:bodyPr/>
        <a:lstStyle/>
        <a:p>
          <a:pPr rtl="0"/>
          <a:r>
            <a:rPr lang="en-US" dirty="0">
              <a:latin typeface="Aptos Display" panose="020F0302020204030204"/>
            </a:rPr>
            <a:t>A</a:t>
          </a:r>
          <a:r>
            <a:rPr lang="en-US" dirty="0"/>
            <a:t> compatibility with both features and experience </a:t>
          </a:r>
          <a:r>
            <a:rPr lang="en-US" dirty="0">
              <a:latin typeface="Aptos Display" panose="020F0302020204030204"/>
            </a:rPr>
            <a:t>allows</a:t>
          </a:r>
          <a:r>
            <a:rPr lang="en-US" dirty="0"/>
            <a:t> the engineer to identify issues like ground loops </a:t>
          </a:r>
          <a:r>
            <a:rPr lang="en-US" dirty="0">
              <a:latin typeface="Aptos Display" panose="020F0302020204030204"/>
            </a:rPr>
            <a:t>or incorrect</a:t>
          </a:r>
          <a:r>
            <a:rPr lang="en-US" dirty="0"/>
            <a:t> ground plane placement</a:t>
          </a:r>
        </a:p>
      </dgm:t>
    </dgm:pt>
    <dgm:pt modelId="{F69D8CC0-98EF-4FE0-9233-3366825742AA}" type="parTrans" cxnId="{F76CA3AD-A88B-40B2-A63C-3BAC38B3A4DA}">
      <dgm:prSet/>
      <dgm:spPr/>
    </dgm:pt>
    <dgm:pt modelId="{05B9F731-F2DE-4259-B27C-F9D5013A6D9F}" type="sibTrans" cxnId="{F76CA3AD-A88B-40B2-A63C-3BAC38B3A4DA}">
      <dgm:prSet/>
      <dgm:spPr/>
    </dgm:pt>
    <dgm:pt modelId="{F376265D-6021-4655-A3A2-3A6B87A650D4}" type="pres">
      <dgm:prSet presAssocID="{DFE65E1D-F424-4BCD-8497-B492F987015F}" presName="Name0" presStyleCnt="0">
        <dgm:presLayoutVars>
          <dgm:dir/>
          <dgm:animLvl val="lvl"/>
          <dgm:resizeHandles val="exact"/>
        </dgm:presLayoutVars>
      </dgm:prSet>
      <dgm:spPr/>
    </dgm:pt>
    <dgm:pt modelId="{EA4BE642-5A38-44D7-8D2A-CD1B54392F8B}" type="pres">
      <dgm:prSet presAssocID="{F659C987-F456-43A4-B647-E44F2B25C5CF}" presName="composite" presStyleCnt="0"/>
      <dgm:spPr/>
    </dgm:pt>
    <dgm:pt modelId="{F1F7A32D-F67A-4224-80A3-0AF1861A179A}" type="pres">
      <dgm:prSet presAssocID="{F659C987-F456-43A4-B647-E44F2B25C5CF}" presName="parTx" presStyleLbl="alignNode1" presStyleIdx="0" presStyleCnt="4">
        <dgm:presLayoutVars>
          <dgm:chMax val="0"/>
          <dgm:chPref val="0"/>
          <dgm:bulletEnabled val="1"/>
        </dgm:presLayoutVars>
      </dgm:prSet>
      <dgm:spPr/>
    </dgm:pt>
    <dgm:pt modelId="{96DB9855-C23B-4283-A422-79C31DDB25D9}" type="pres">
      <dgm:prSet presAssocID="{F659C987-F456-43A4-B647-E44F2B25C5CF}" presName="desTx" presStyleLbl="alignAccFollowNode1" presStyleIdx="0" presStyleCnt="4">
        <dgm:presLayoutVars>
          <dgm:bulletEnabled val="1"/>
        </dgm:presLayoutVars>
      </dgm:prSet>
      <dgm:spPr/>
    </dgm:pt>
    <dgm:pt modelId="{F81B6E56-B52E-4416-8385-641FCA4CBB4C}" type="pres">
      <dgm:prSet presAssocID="{A0A7AF4C-D78E-445C-917C-EA698640D937}" presName="space" presStyleCnt="0"/>
      <dgm:spPr/>
    </dgm:pt>
    <dgm:pt modelId="{797C14FC-B0F1-4699-A5CD-48486F66AE1F}" type="pres">
      <dgm:prSet presAssocID="{9F7E4B04-1B02-4491-AF11-A58362E6AEEC}" presName="composite" presStyleCnt="0"/>
      <dgm:spPr/>
    </dgm:pt>
    <dgm:pt modelId="{6D8FABA9-0545-4C2B-8B0F-013F264E443E}" type="pres">
      <dgm:prSet presAssocID="{9F7E4B04-1B02-4491-AF11-A58362E6AEEC}" presName="parTx" presStyleLbl="alignNode1" presStyleIdx="1" presStyleCnt="4">
        <dgm:presLayoutVars>
          <dgm:chMax val="0"/>
          <dgm:chPref val="0"/>
          <dgm:bulletEnabled val="1"/>
        </dgm:presLayoutVars>
      </dgm:prSet>
      <dgm:spPr/>
    </dgm:pt>
    <dgm:pt modelId="{94855C6B-2BC3-429A-970E-53488BE83395}" type="pres">
      <dgm:prSet presAssocID="{9F7E4B04-1B02-4491-AF11-A58362E6AEEC}" presName="desTx" presStyleLbl="alignAccFollowNode1" presStyleIdx="1" presStyleCnt="4">
        <dgm:presLayoutVars>
          <dgm:bulletEnabled val="1"/>
        </dgm:presLayoutVars>
      </dgm:prSet>
      <dgm:spPr/>
    </dgm:pt>
    <dgm:pt modelId="{3C6B0AA9-A643-45A4-BC5C-78D348BB0B15}" type="pres">
      <dgm:prSet presAssocID="{7A0F9ABE-DF5A-47FE-B32C-F29BAAD81F27}" presName="space" presStyleCnt="0"/>
      <dgm:spPr/>
    </dgm:pt>
    <dgm:pt modelId="{EB09AEA3-291F-493F-A2F9-21C927F5942C}" type="pres">
      <dgm:prSet presAssocID="{2099C6C4-1C62-41DB-89BB-58F543D91CD7}" presName="composite" presStyleCnt="0"/>
      <dgm:spPr/>
    </dgm:pt>
    <dgm:pt modelId="{C9E4737E-89B7-4389-8E51-EE8EE0ABE788}" type="pres">
      <dgm:prSet presAssocID="{2099C6C4-1C62-41DB-89BB-58F543D91CD7}" presName="parTx" presStyleLbl="alignNode1" presStyleIdx="2" presStyleCnt="4">
        <dgm:presLayoutVars>
          <dgm:chMax val="0"/>
          <dgm:chPref val="0"/>
          <dgm:bulletEnabled val="1"/>
        </dgm:presLayoutVars>
      </dgm:prSet>
      <dgm:spPr/>
    </dgm:pt>
    <dgm:pt modelId="{08675BCA-A6B0-41D9-A435-28D69946EA7C}" type="pres">
      <dgm:prSet presAssocID="{2099C6C4-1C62-41DB-89BB-58F543D91CD7}" presName="desTx" presStyleLbl="alignAccFollowNode1" presStyleIdx="2" presStyleCnt="4">
        <dgm:presLayoutVars>
          <dgm:bulletEnabled val="1"/>
        </dgm:presLayoutVars>
      </dgm:prSet>
      <dgm:spPr/>
    </dgm:pt>
    <dgm:pt modelId="{4E29ACA1-224F-43A6-A87F-2C5645484731}" type="pres">
      <dgm:prSet presAssocID="{BCE4C29F-D85B-4C57-A5F1-EED15350DC06}" presName="space" presStyleCnt="0"/>
      <dgm:spPr/>
    </dgm:pt>
    <dgm:pt modelId="{DBDC471D-6CEA-40BA-B0F5-3AF483231A2F}" type="pres">
      <dgm:prSet presAssocID="{04DD8A09-6892-489E-B0DA-76E1F669C10F}" presName="composite" presStyleCnt="0"/>
      <dgm:spPr/>
    </dgm:pt>
    <dgm:pt modelId="{EA378CB9-D09E-492A-A4EE-19B26FDDA3CC}" type="pres">
      <dgm:prSet presAssocID="{04DD8A09-6892-489E-B0DA-76E1F669C10F}" presName="parTx" presStyleLbl="alignNode1" presStyleIdx="3" presStyleCnt="4">
        <dgm:presLayoutVars>
          <dgm:chMax val="0"/>
          <dgm:chPref val="0"/>
          <dgm:bulletEnabled val="1"/>
        </dgm:presLayoutVars>
      </dgm:prSet>
      <dgm:spPr/>
    </dgm:pt>
    <dgm:pt modelId="{4B411475-DE33-4A7E-B363-C7EF54152440}" type="pres">
      <dgm:prSet presAssocID="{04DD8A09-6892-489E-B0DA-76E1F669C10F}" presName="desTx" presStyleLbl="alignAccFollowNode1" presStyleIdx="3" presStyleCnt="4">
        <dgm:presLayoutVars>
          <dgm:bulletEnabled val="1"/>
        </dgm:presLayoutVars>
      </dgm:prSet>
      <dgm:spPr/>
    </dgm:pt>
  </dgm:ptLst>
  <dgm:cxnLst>
    <dgm:cxn modelId="{3D46790B-C466-46ED-8A25-4135DC6FEE08}" srcId="{9F7E4B04-1B02-4491-AF11-A58362E6AEEC}" destId="{D54EDB4F-6D21-436B-809C-D3D1C00A9A2D}" srcOrd="2" destOrd="0" parTransId="{11C1CDA6-A448-4B10-9D70-0515E75FE54E}" sibTransId="{37E6583A-7C51-4D67-9E86-6D262760C1C9}"/>
    <dgm:cxn modelId="{C9CE8B0C-BAB4-4E0A-BFF5-90066998006D}" type="presOf" srcId="{ED6025D0-B78F-419E-8776-BF5328845612}" destId="{4B411475-DE33-4A7E-B363-C7EF54152440}" srcOrd="0" destOrd="1" presId="urn:microsoft.com/office/officeart/2005/8/layout/hList1"/>
    <dgm:cxn modelId="{9C35EC0C-62D4-45E6-B5D3-7631E663FD9D}" srcId="{F659C987-F456-43A4-B647-E44F2B25C5CF}" destId="{B6BA8C3C-8AD9-41BA-B648-51501E393068}" srcOrd="1" destOrd="0" parTransId="{ABF69946-600F-490C-8758-49C5B20563DE}" sibTransId="{213F9C88-6EEB-4083-984F-493EB3E319F7}"/>
    <dgm:cxn modelId="{AC745D0D-3210-47C8-A680-0CA22DF1DEA3}" type="presOf" srcId="{B6BA8C3C-8AD9-41BA-B648-51501E393068}" destId="{96DB9855-C23B-4283-A422-79C31DDB25D9}" srcOrd="0" destOrd="1" presId="urn:microsoft.com/office/officeart/2005/8/layout/hList1"/>
    <dgm:cxn modelId="{3157B41A-0D1F-4FA1-8BA7-1D37CB807744}" type="presOf" srcId="{AE4ACC08-D6DF-4D26-82AD-54CAF359BF41}" destId="{08675BCA-A6B0-41D9-A435-28D69946EA7C}" srcOrd="0" destOrd="2" presId="urn:microsoft.com/office/officeart/2005/8/layout/hList1"/>
    <dgm:cxn modelId="{4909CC1A-0031-4A16-809F-3E8EE3DEDDF2}" type="presOf" srcId="{D54EDB4F-6D21-436B-809C-D3D1C00A9A2D}" destId="{94855C6B-2BC3-429A-970E-53488BE83395}" srcOrd="0" destOrd="2" presId="urn:microsoft.com/office/officeart/2005/8/layout/hList1"/>
    <dgm:cxn modelId="{86D1A01F-ED17-40F9-A424-19401BE97A71}" type="presOf" srcId="{0202FCB1-E0FE-4E9A-8A49-E4A3812A127C}" destId="{96DB9855-C23B-4283-A422-79C31DDB25D9}" srcOrd="0" destOrd="0" presId="urn:microsoft.com/office/officeart/2005/8/layout/hList1"/>
    <dgm:cxn modelId="{FA8D8E25-7C34-4530-89F1-5F886AD732AD}" srcId="{9F7E4B04-1B02-4491-AF11-A58362E6AEEC}" destId="{01B32B39-BE65-4912-ABD8-07C9A5E5EF01}" srcOrd="0" destOrd="0" parTransId="{7FF9A361-B9E0-4A36-9C06-F38F6EC39EFB}" sibTransId="{8D60980B-3461-47B9-806F-DF4A3823DDB7}"/>
    <dgm:cxn modelId="{8B5D2E30-D95F-4390-84E5-D2BDAD6852A2}" type="presOf" srcId="{F03395D8-049A-4F3A-BC31-D9235EF09240}" destId="{94855C6B-2BC3-429A-970E-53488BE83395}" srcOrd="0" destOrd="1" presId="urn:microsoft.com/office/officeart/2005/8/layout/hList1"/>
    <dgm:cxn modelId="{78BAE730-90E4-48EC-83DD-9855550872EC}" srcId="{04DD8A09-6892-489E-B0DA-76E1F669C10F}" destId="{DEE70124-8831-4569-AD75-DB592FA315DB}" srcOrd="3" destOrd="0" parTransId="{CD6C8245-0363-4DD5-AD44-FB5D11A98702}" sibTransId="{C8C5E424-EE1D-4C12-807F-A8495488ADBB}"/>
    <dgm:cxn modelId="{1DE78632-4745-45F3-A878-0C0F0B6BCBAD}" type="presOf" srcId="{9DFC4B29-91BF-4BA7-9FA6-837B63E619BB}" destId="{4B411475-DE33-4A7E-B363-C7EF54152440}" srcOrd="0" destOrd="2" presId="urn:microsoft.com/office/officeart/2005/8/layout/hList1"/>
    <dgm:cxn modelId="{175FA53F-B276-43B4-98FD-DD9CCA0C064D}" srcId="{04DD8A09-6892-489E-B0DA-76E1F669C10F}" destId="{F610869D-3129-408D-A2B6-A41907D0A4D3}" srcOrd="0" destOrd="0" parTransId="{6D6D7FDB-2847-4340-AF83-53894149A834}" sibTransId="{88C2DF54-351C-4FA5-9A20-DE3C363AF9CB}"/>
    <dgm:cxn modelId="{D41F9E46-95C2-48D5-9D00-14298FB708B5}" type="presOf" srcId="{446ED996-0558-4FB0-964D-2BBCE841442A}" destId="{96DB9855-C23B-4283-A422-79C31DDB25D9}" srcOrd="0" destOrd="2" presId="urn:microsoft.com/office/officeart/2005/8/layout/hList1"/>
    <dgm:cxn modelId="{A01B984B-959F-498A-9281-0C4478794576}" type="presOf" srcId="{2099C6C4-1C62-41DB-89BB-58F543D91CD7}" destId="{C9E4737E-89B7-4389-8E51-EE8EE0ABE788}" srcOrd="0" destOrd="0" presId="urn:microsoft.com/office/officeart/2005/8/layout/hList1"/>
    <dgm:cxn modelId="{C6787357-9863-424E-8BA6-4C5194BE6BF1}" srcId="{2099C6C4-1C62-41DB-89BB-58F543D91CD7}" destId="{862F2EC7-9CDD-4FD7-A9E2-B57B4B9567CF}" srcOrd="0" destOrd="0" parTransId="{DC3EF34D-6286-49EF-B4A6-86DB09B7BD6C}" sibTransId="{5CFB6C78-CF77-4532-AA8F-57DF96A50459}"/>
    <dgm:cxn modelId="{8B99A758-1E39-4697-9669-81F3BAD8C8A7}" type="presOf" srcId="{93DA2AC1-E792-4E26-9709-6F08DBD5E1E6}" destId="{08675BCA-A6B0-41D9-A435-28D69946EA7C}" srcOrd="0" destOrd="1" presId="urn:microsoft.com/office/officeart/2005/8/layout/hList1"/>
    <dgm:cxn modelId="{2773037B-7DD8-473D-A878-3300D434AE13}" type="presOf" srcId="{862F2EC7-9CDD-4FD7-A9E2-B57B4B9567CF}" destId="{08675BCA-A6B0-41D9-A435-28D69946EA7C}" srcOrd="0" destOrd="0" presId="urn:microsoft.com/office/officeart/2005/8/layout/hList1"/>
    <dgm:cxn modelId="{F4F6AA81-2B02-46D0-B3B2-0C0E6B1E02A3}" srcId="{DFE65E1D-F424-4BCD-8497-B492F987015F}" destId="{F659C987-F456-43A4-B647-E44F2B25C5CF}" srcOrd="0" destOrd="0" parTransId="{84DE17F5-7438-4B82-97DF-BBF6A4E08F6F}" sibTransId="{A0A7AF4C-D78E-445C-917C-EA698640D937}"/>
    <dgm:cxn modelId="{869EDB96-6524-40AD-9490-911FACC621DE}" srcId="{2099C6C4-1C62-41DB-89BB-58F543D91CD7}" destId="{AE4ACC08-D6DF-4D26-82AD-54CAF359BF41}" srcOrd="2" destOrd="0" parTransId="{91E66691-7BC4-4B8F-BFB5-C8FAAE24BE9C}" sibTransId="{5E9D3515-310D-4403-8786-375C064BEB92}"/>
    <dgm:cxn modelId="{AB1D3B9B-8300-43AD-A1C1-5B169D21D85C}" type="presOf" srcId="{9F7E4B04-1B02-4491-AF11-A58362E6AEEC}" destId="{6D8FABA9-0545-4C2B-8B0F-013F264E443E}" srcOrd="0" destOrd="0" presId="urn:microsoft.com/office/officeart/2005/8/layout/hList1"/>
    <dgm:cxn modelId="{97ACFA9B-ADC6-4709-8D0C-A09E2CE7B5F6}" type="presOf" srcId="{DEE70124-8831-4569-AD75-DB592FA315DB}" destId="{4B411475-DE33-4A7E-B363-C7EF54152440}" srcOrd="0" destOrd="3" presId="urn:microsoft.com/office/officeart/2005/8/layout/hList1"/>
    <dgm:cxn modelId="{AF5F1AA0-C156-4B97-9350-4DD12DDA31AB}" type="presOf" srcId="{01B32B39-BE65-4912-ABD8-07C9A5E5EF01}" destId="{94855C6B-2BC3-429A-970E-53488BE83395}" srcOrd="0" destOrd="0" presId="urn:microsoft.com/office/officeart/2005/8/layout/hList1"/>
    <dgm:cxn modelId="{F76CA3AD-A88B-40B2-A63C-3BAC38B3A4DA}" srcId="{04DD8A09-6892-489E-B0DA-76E1F669C10F}" destId="{9DFC4B29-91BF-4BA7-9FA6-837B63E619BB}" srcOrd="2" destOrd="0" parTransId="{F69D8CC0-98EF-4FE0-9233-3366825742AA}" sibTransId="{05B9F731-F2DE-4259-B27C-F9D5013A6D9F}"/>
    <dgm:cxn modelId="{7D9800B3-143D-466C-A343-036886FD07F1}" type="presOf" srcId="{04DD8A09-6892-489E-B0DA-76E1F669C10F}" destId="{EA378CB9-D09E-492A-A4EE-19B26FDDA3CC}" srcOrd="0" destOrd="0" presId="urn:microsoft.com/office/officeart/2005/8/layout/hList1"/>
    <dgm:cxn modelId="{B1BEECB8-8E1C-4442-A175-319FA3443519}" srcId="{DFE65E1D-F424-4BCD-8497-B492F987015F}" destId="{2099C6C4-1C62-41DB-89BB-58F543D91CD7}" srcOrd="2" destOrd="0" parTransId="{63BB303D-62C2-4688-895D-73669CDB2B88}" sibTransId="{BCE4C29F-D85B-4C57-A5F1-EED15350DC06}"/>
    <dgm:cxn modelId="{45A406BA-EABE-429B-A103-FECE78F7EDD4}" srcId="{F659C987-F456-43A4-B647-E44F2B25C5CF}" destId="{446ED996-0558-4FB0-964D-2BBCE841442A}" srcOrd="2" destOrd="0" parTransId="{F7DAC57B-DD99-46FC-9055-CF54E1DE4134}" sibTransId="{DA16F34A-9CAF-4EE6-9A04-99271A5B3F40}"/>
    <dgm:cxn modelId="{7363FAC8-78E4-4850-A458-0483DA1AE1D0}" srcId="{04DD8A09-6892-489E-B0DA-76E1F669C10F}" destId="{ED6025D0-B78F-419E-8776-BF5328845612}" srcOrd="1" destOrd="0" parTransId="{8B09E860-4741-4CC6-86E5-E4E448156BD9}" sibTransId="{B67734D2-C7FC-423A-8805-B29E85CFBEC9}"/>
    <dgm:cxn modelId="{0B744CC9-ACAE-4CED-96FC-79C7CC36815C}" type="presOf" srcId="{DFE65E1D-F424-4BCD-8497-B492F987015F}" destId="{F376265D-6021-4655-A3A2-3A6B87A650D4}" srcOrd="0" destOrd="0" presId="urn:microsoft.com/office/officeart/2005/8/layout/hList1"/>
    <dgm:cxn modelId="{7345F1D7-1BA4-4EF7-A746-7B6EA0B7256C}" srcId="{DFE65E1D-F424-4BCD-8497-B492F987015F}" destId="{04DD8A09-6892-489E-B0DA-76E1F669C10F}" srcOrd="3" destOrd="0" parTransId="{99E85359-9DB7-445F-A31A-1171196F4EC6}" sibTransId="{371B6634-8A76-4927-93D7-56906B06939E}"/>
    <dgm:cxn modelId="{BAAD47DA-34CC-45DD-B9D6-0D350F3429C2}" type="presOf" srcId="{F610869D-3129-408D-A2B6-A41907D0A4D3}" destId="{4B411475-DE33-4A7E-B363-C7EF54152440}" srcOrd="0" destOrd="0" presId="urn:microsoft.com/office/officeart/2005/8/layout/hList1"/>
    <dgm:cxn modelId="{3CD78BDA-D022-4D4E-AEF5-E25197D52C38}" srcId="{2099C6C4-1C62-41DB-89BB-58F543D91CD7}" destId="{93DA2AC1-E792-4E26-9709-6F08DBD5E1E6}" srcOrd="1" destOrd="0" parTransId="{64A07375-6F97-4792-B080-DD0E17427114}" sibTransId="{F3E9722E-323B-46FE-9F50-A3A654BC7C3C}"/>
    <dgm:cxn modelId="{19AE14E5-B8B7-416A-ABF7-F2E9E9828D15}" srcId="{F659C987-F456-43A4-B647-E44F2B25C5CF}" destId="{0202FCB1-E0FE-4E9A-8A49-E4A3812A127C}" srcOrd="0" destOrd="0" parTransId="{0820BA18-4877-4FE5-8338-C97A0C644194}" sibTransId="{6485FFCF-5F2A-46EE-9D4F-235F689DB3D2}"/>
    <dgm:cxn modelId="{74ED2AE9-4C61-481B-82BD-B05DE42A3120}" srcId="{9F7E4B04-1B02-4491-AF11-A58362E6AEEC}" destId="{F03395D8-049A-4F3A-BC31-D9235EF09240}" srcOrd="1" destOrd="0" parTransId="{1F470960-49B9-474F-959C-146ECE6AE752}" sibTransId="{2A06450A-9788-4354-B5A8-7F5DAAFE5AA9}"/>
    <dgm:cxn modelId="{A891D0F4-DEF0-47AB-8CCA-5F35E023D189}" srcId="{DFE65E1D-F424-4BCD-8497-B492F987015F}" destId="{9F7E4B04-1B02-4491-AF11-A58362E6AEEC}" srcOrd="1" destOrd="0" parTransId="{9BB69045-4A46-4AE3-AC9A-DA4D2FF41A41}" sibTransId="{7A0F9ABE-DF5A-47FE-B32C-F29BAAD81F27}"/>
    <dgm:cxn modelId="{4BB6CFFD-F37E-4A54-8C18-9F3086959AAC}" type="presOf" srcId="{F659C987-F456-43A4-B647-E44F2B25C5CF}" destId="{F1F7A32D-F67A-4224-80A3-0AF1861A179A}" srcOrd="0" destOrd="0" presId="urn:microsoft.com/office/officeart/2005/8/layout/hList1"/>
    <dgm:cxn modelId="{10E00CA2-4847-454A-99F1-D58005D58763}" type="presParOf" srcId="{F376265D-6021-4655-A3A2-3A6B87A650D4}" destId="{EA4BE642-5A38-44D7-8D2A-CD1B54392F8B}" srcOrd="0" destOrd="0" presId="urn:microsoft.com/office/officeart/2005/8/layout/hList1"/>
    <dgm:cxn modelId="{DB9150A6-140F-4CA2-A307-6CDFDEFC10CB}" type="presParOf" srcId="{EA4BE642-5A38-44D7-8D2A-CD1B54392F8B}" destId="{F1F7A32D-F67A-4224-80A3-0AF1861A179A}" srcOrd="0" destOrd="0" presId="urn:microsoft.com/office/officeart/2005/8/layout/hList1"/>
    <dgm:cxn modelId="{071164FF-CD4A-4065-AB35-73432CAB11EA}" type="presParOf" srcId="{EA4BE642-5A38-44D7-8D2A-CD1B54392F8B}" destId="{96DB9855-C23B-4283-A422-79C31DDB25D9}" srcOrd="1" destOrd="0" presId="urn:microsoft.com/office/officeart/2005/8/layout/hList1"/>
    <dgm:cxn modelId="{F66F91F6-5CF0-4B40-A011-8033A76445F4}" type="presParOf" srcId="{F376265D-6021-4655-A3A2-3A6B87A650D4}" destId="{F81B6E56-B52E-4416-8385-641FCA4CBB4C}" srcOrd="1" destOrd="0" presId="urn:microsoft.com/office/officeart/2005/8/layout/hList1"/>
    <dgm:cxn modelId="{6FBF49E7-2F0D-4C93-84EE-154C436F1D55}" type="presParOf" srcId="{F376265D-6021-4655-A3A2-3A6B87A650D4}" destId="{797C14FC-B0F1-4699-A5CD-48486F66AE1F}" srcOrd="2" destOrd="0" presId="urn:microsoft.com/office/officeart/2005/8/layout/hList1"/>
    <dgm:cxn modelId="{E9B547C8-A48A-4317-97B9-2764002A8E7F}" type="presParOf" srcId="{797C14FC-B0F1-4699-A5CD-48486F66AE1F}" destId="{6D8FABA9-0545-4C2B-8B0F-013F264E443E}" srcOrd="0" destOrd="0" presId="urn:microsoft.com/office/officeart/2005/8/layout/hList1"/>
    <dgm:cxn modelId="{34A58468-CE0E-453E-933B-244C3B189880}" type="presParOf" srcId="{797C14FC-B0F1-4699-A5CD-48486F66AE1F}" destId="{94855C6B-2BC3-429A-970E-53488BE83395}" srcOrd="1" destOrd="0" presId="urn:microsoft.com/office/officeart/2005/8/layout/hList1"/>
    <dgm:cxn modelId="{E76124F9-C809-4ACD-BD8D-7E24F64EBEA6}" type="presParOf" srcId="{F376265D-6021-4655-A3A2-3A6B87A650D4}" destId="{3C6B0AA9-A643-45A4-BC5C-78D348BB0B15}" srcOrd="3" destOrd="0" presId="urn:microsoft.com/office/officeart/2005/8/layout/hList1"/>
    <dgm:cxn modelId="{9A4A4BC2-05DE-4EB2-A245-52B83710E2DF}" type="presParOf" srcId="{F376265D-6021-4655-A3A2-3A6B87A650D4}" destId="{EB09AEA3-291F-493F-A2F9-21C927F5942C}" srcOrd="4" destOrd="0" presId="urn:microsoft.com/office/officeart/2005/8/layout/hList1"/>
    <dgm:cxn modelId="{287BD881-53AC-4FA4-9B40-453BE5A814D8}" type="presParOf" srcId="{EB09AEA3-291F-493F-A2F9-21C927F5942C}" destId="{C9E4737E-89B7-4389-8E51-EE8EE0ABE788}" srcOrd="0" destOrd="0" presId="urn:microsoft.com/office/officeart/2005/8/layout/hList1"/>
    <dgm:cxn modelId="{35AD0547-D4E5-4CB7-964E-79BFE4E7B0CB}" type="presParOf" srcId="{EB09AEA3-291F-493F-A2F9-21C927F5942C}" destId="{08675BCA-A6B0-41D9-A435-28D69946EA7C}" srcOrd="1" destOrd="0" presId="urn:microsoft.com/office/officeart/2005/8/layout/hList1"/>
    <dgm:cxn modelId="{F11D6A0D-6B98-4340-9B07-F1AF5BE42AA7}" type="presParOf" srcId="{F376265D-6021-4655-A3A2-3A6B87A650D4}" destId="{4E29ACA1-224F-43A6-A87F-2C5645484731}" srcOrd="5" destOrd="0" presId="urn:microsoft.com/office/officeart/2005/8/layout/hList1"/>
    <dgm:cxn modelId="{DB77FCCC-CD1C-42D7-B720-2D403EFD9D4D}" type="presParOf" srcId="{F376265D-6021-4655-A3A2-3A6B87A650D4}" destId="{DBDC471D-6CEA-40BA-B0F5-3AF483231A2F}" srcOrd="6" destOrd="0" presId="urn:microsoft.com/office/officeart/2005/8/layout/hList1"/>
    <dgm:cxn modelId="{D5972C93-7134-4787-8008-177E7E61DCBD}" type="presParOf" srcId="{DBDC471D-6CEA-40BA-B0F5-3AF483231A2F}" destId="{EA378CB9-D09E-492A-A4EE-19B26FDDA3CC}" srcOrd="0" destOrd="0" presId="urn:microsoft.com/office/officeart/2005/8/layout/hList1"/>
    <dgm:cxn modelId="{1D1028B6-AA34-48E0-881F-76221408F1D4}" type="presParOf" srcId="{DBDC471D-6CEA-40BA-B0F5-3AF483231A2F}" destId="{4B411475-DE33-4A7E-B363-C7EF5415244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EFC8E-3B6A-4764-B804-20ABBA720CBE}">
      <dsp:nvSpPr>
        <dsp:cNvPr id="0" name=""/>
        <dsp:cNvSpPr/>
      </dsp:nvSpPr>
      <dsp:spPr>
        <a:xfrm>
          <a:off x="0" y="286739"/>
          <a:ext cx="4572000" cy="3276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58800F-0650-433E-9035-60387E35BF52}">
      <dsp:nvSpPr>
        <dsp:cNvPr id="0" name=""/>
        <dsp:cNvSpPr/>
      </dsp:nvSpPr>
      <dsp:spPr>
        <a:xfrm>
          <a:off x="228600" y="94859"/>
          <a:ext cx="3200400" cy="3837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77850" rtl="0">
            <a:lnSpc>
              <a:spcPct val="90000"/>
            </a:lnSpc>
            <a:spcBef>
              <a:spcPct val="0"/>
            </a:spcBef>
            <a:spcAft>
              <a:spcPct val="35000"/>
            </a:spcAft>
            <a:buNone/>
          </a:pPr>
          <a:r>
            <a:rPr lang="en-US" sz="1300" b="0" kern="1200" dirty="0">
              <a:latin typeface="Arial"/>
              <a:cs typeface="Arial"/>
            </a:rPr>
            <a:t>Component Placement</a:t>
          </a:r>
          <a:endParaRPr lang="en-US" sz="1300" b="0" kern="1200" dirty="0"/>
        </a:p>
      </dsp:txBody>
      <dsp:txXfrm>
        <a:off x="247334" y="113593"/>
        <a:ext cx="3162932" cy="346292"/>
      </dsp:txXfrm>
    </dsp:sp>
    <dsp:sp modelId="{257A7A80-B157-43D1-B7C3-9D26428D907E}">
      <dsp:nvSpPr>
        <dsp:cNvPr id="0" name=""/>
        <dsp:cNvSpPr/>
      </dsp:nvSpPr>
      <dsp:spPr>
        <a:xfrm>
          <a:off x="0" y="876419"/>
          <a:ext cx="4572000" cy="3276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136337-1258-4352-B669-D04377180D50}">
      <dsp:nvSpPr>
        <dsp:cNvPr id="0" name=""/>
        <dsp:cNvSpPr/>
      </dsp:nvSpPr>
      <dsp:spPr>
        <a:xfrm>
          <a:off x="228600" y="684539"/>
          <a:ext cx="3200400" cy="3837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rgbClr val="333333"/>
              </a:solidFill>
              <a:latin typeface="Arial"/>
              <a:cs typeface="Arial"/>
            </a:rPr>
            <a:t>Signal Tracing </a:t>
          </a:r>
          <a:endParaRPr lang="en-US" sz="1300" kern="1200" dirty="0"/>
        </a:p>
      </dsp:txBody>
      <dsp:txXfrm>
        <a:off x="247334" y="703273"/>
        <a:ext cx="3162932" cy="346292"/>
      </dsp:txXfrm>
    </dsp:sp>
    <dsp:sp modelId="{7EA2DCF4-CDBB-45AA-9CFC-54C2CA40C8D9}">
      <dsp:nvSpPr>
        <dsp:cNvPr id="0" name=""/>
        <dsp:cNvSpPr/>
      </dsp:nvSpPr>
      <dsp:spPr>
        <a:xfrm>
          <a:off x="0" y="1466099"/>
          <a:ext cx="4572000" cy="3276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B6FED5-BA54-4FD2-BCA9-3B9DDF0CD065}">
      <dsp:nvSpPr>
        <dsp:cNvPr id="0" name=""/>
        <dsp:cNvSpPr/>
      </dsp:nvSpPr>
      <dsp:spPr>
        <a:xfrm>
          <a:off x="228600" y="1274219"/>
          <a:ext cx="3200400" cy="3837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rgbClr val="333333"/>
              </a:solidFill>
              <a:latin typeface="Arial"/>
              <a:cs typeface="Arial"/>
            </a:rPr>
            <a:t>Power and Ground Routing</a:t>
          </a:r>
          <a:endParaRPr lang="en-US" sz="1300" kern="1200" dirty="0">
            <a:solidFill>
              <a:srgbClr val="333333"/>
            </a:solidFill>
          </a:endParaRPr>
        </a:p>
      </dsp:txBody>
      <dsp:txXfrm>
        <a:off x="247334" y="1292953"/>
        <a:ext cx="3162932" cy="346292"/>
      </dsp:txXfrm>
    </dsp:sp>
    <dsp:sp modelId="{E056EEC1-54A6-41F6-9F52-FA542B7EF11F}">
      <dsp:nvSpPr>
        <dsp:cNvPr id="0" name=""/>
        <dsp:cNvSpPr/>
      </dsp:nvSpPr>
      <dsp:spPr>
        <a:xfrm>
          <a:off x="0" y="2055780"/>
          <a:ext cx="4572000" cy="3276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5AE1F6-80F6-4536-B63E-05980F82EBE0}">
      <dsp:nvSpPr>
        <dsp:cNvPr id="0" name=""/>
        <dsp:cNvSpPr/>
      </dsp:nvSpPr>
      <dsp:spPr>
        <a:xfrm>
          <a:off x="228600" y="1863900"/>
          <a:ext cx="3200400" cy="3837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rgbClr val="333333"/>
              </a:solidFill>
              <a:latin typeface="Arial"/>
              <a:cs typeface="Arial"/>
            </a:rPr>
            <a:t>Differential Pair Routing</a:t>
          </a:r>
          <a:endParaRPr lang="en-US" sz="1300" b="1" kern="1200" dirty="0">
            <a:latin typeface="Arial"/>
            <a:cs typeface="Arial"/>
          </a:endParaRPr>
        </a:p>
      </dsp:txBody>
      <dsp:txXfrm>
        <a:off x="247334" y="1882634"/>
        <a:ext cx="3162932" cy="346292"/>
      </dsp:txXfrm>
    </dsp:sp>
    <dsp:sp modelId="{F883A3DF-E683-4CDA-BE9D-FC1802D6993A}">
      <dsp:nvSpPr>
        <dsp:cNvPr id="0" name=""/>
        <dsp:cNvSpPr/>
      </dsp:nvSpPr>
      <dsp:spPr>
        <a:xfrm>
          <a:off x="0" y="2645460"/>
          <a:ext cx="4572000" cy="3276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405227-5692-4208-838F-0440FFA2125A}">
      <dsp:nvSpPr>
        <dsp:cNvPr id="0" name=""/>
        <dsp:cNvSpPr/>
      </dsp:nvSpPr>
      <dsp:spPr>
        <a:xfrm>
          <a:off x="228600" y="2453580"/>
          <a:ext cx="3200400" cy="3837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rgbClr val="333333"/>
              </a:solidFill>
              <a:latin typeface="Arial"/>
              <a:cs typeface="Arial"/>
            </a:rPr>
            <a:t>Via Placement</a:t>
          </a:r>
          <a:endParaRPr lang="en-US" sz="1300" b="1" kern="1200" dirty="0">
            <a:latin typeface="Arial"/>
            <a:cs typeface="Arial"/>
          </a:endParaRPr>
        </a:p>
      </dsp:txBody>
      <dsp:txXfrm>
        <a:off x="247334" y="2472314"/>
        <a:ext cx="3162932" cy="346292"/>
      </dsp:txXfrm>
    </dsp:sp>
    <dsp:sp modelId="{3181AD23-D337-4D52-AA1B-385ED8B34D87}">
      <dsp:nvSpPr>
        <dsp:cNvPr id="0" name=""/>
        <dsp:cNvSpPr/>
      </dsp:nvSpPr>
      <dsp:spPr>
        <a:xfrm>
          <a:off x="0" y="3235140"/>
          <a:ext cx="4572000" cy="3276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317A63-5197-44EC-88DD-7EDA9508A661}">
      <dsp:nvSpPr>
        <dsp:cNvPr id="0" name=""/>
        <dsp:cNvSpPr/>
      </dsp:nvSpPr>
      <dsp:spPr>
        <a:xfrm>
          <a:off x="228600" y="3043260"/>
          <a:ext cx="3200400" cy="38376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68" tIns="0" rIns="120968" bIns="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rgbClr val="333333"/>
              </a:solidFill>
              <a:latin typeface="Arial"/>
              <a:cs typeface="Arial"/>
            </a:rPr>
            <a:t>Signal Integrity Analysis</a:t>
          </a:r>
          <a:endParaRPr lang="en-US" sz="1300" b="1" kern="1200" dirty="0">
            <a:latin typeface="Arial"/>
            <a:cs typeface="Arial"/>
          </a:endParaRPr>
        </a:p>
      </dsp:txBody>
      <dsp:txXfrm>
        <a:off x="247334" y="3061994"/>
        <a:ext cx="3162932"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AB4FF-D021-442D-B8BE-BF21B01B0581}">
      <dsp:nvSpPr>
        <dsp:cNvPr id="0" name=""/>
        <dsp:cNvSpPr/>
      </dsp:nvSpPr>
      <dsp:spPr>
        <a:xfrm>
          <a:off x="4539912" y="550"/>
          <a:ext cx="1449892" cy="94243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u="none" kern="1200" dirty="0">
              <a:latin typeface="Arial"/>
              <a:cs typeface="Arial"/>
            </a:rPr>
            <a:t>Utilizing Routing Software Tools </a:t>
          </a:r>
          <a:endParaRPr lang="en-US" sz="1300" i="0" u="none" kern="1200" dirty="0"/>
        </a:p>
      </dsp:txBody>
      <dsp:txXfrm>
        <a:off x="4585918" y="46556"/>
        <a:ext cx="1357880" cy="850418"/>
      </dsp:txXfrm>
    </dsp:sp>
    <dsp:sp modelId="{5684B9A2-175E-4305-9AB4-80881506A5B2}">
      <dsp:nvSpPr>
        <dsp:cNvPr id="0" name=""/>
        <dsp:cNvSpPr/>
      </dsp:nvSpPr>
      <dsp:spPr>
        <a:xfrm>
          <a:off x="3706297" y="471765"/>
          <a:ext cx="3117122" cy="3117122"/>
        </a:xfrm>
        <a:custGeom>
          <a:avLst/>
          <a:gdLst/>
          <a:ahLst/>
          <a:cxnLst/>
          <a:rect l="0" t="0" r="0" b="0"/>
          <a:pathLst>
            <a:path>
              <a:moveTo>
                <a:pt x="2293975" y="184414"/>
              </a:moveTo>
              <a:arcTo wR="1558561" hR="1558561" stAng="17889285" swAng="2628688"/>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EA07E309-15B0-45DD-AAFC-E4231D23718A}">
      <dsp:nvSpPr>
        <dsp:cNvPr id="0" name=""/>
        <dsp:cNvSpPr/>
      </dsp:nvSpPr>
      <dsp:spPr>
        <a:xfrm>
          <a:off x="6098473" y="1559111"/>
          <a:ext cx="1449892" cy="94243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u="none" kern="1200" dirty="0">
              <a:latin typeface="Arial"/>
              <a:cs typeface="Arial"/>
            </a:rPr>
            <a:t>Layer Stackup Considerations</a:t>
          </a:r>
        </a:p>
      </dsp:txBody>
      <dsp:txXfrm>
        <a:off x="6144479" y="1605117"/>
        <a:ext cx="1357880" cy="850418"/>
      </dsp:txXfrm>
    </dsp:sp>
    <dsp:sp modelId="{E189CADB-1242-4747-8FA6-AA151FD7A894}">
      <dsp:nvSpPr>
        <dsp:cNvPr id="0" name=""/>
        <dsp:cNvSpPr/>
      </dsp:nvSpPr>
      <dsp:spPr>
        <a:xfrm>
          <a:off x="3706297" y="471765"/>
          <a:ext cx="3117122" cy="3117122"/>
        </a:xfrm>
        <a:custGeom>
          <a:avLst/>
          <a:gdLst/>
          <a:ahLst/>
          <a:cxnLst/>
          <a:rect l="0" t="0" r="0" b="0"/>
          <a:pathLst>
            <a:path>
              <a:moveTo>
                <a:pt x="3040557" y="2041057"/>
              </a:moveTo>
              <a:arcTo wR="1558561" hR="1558561" stAng="1082027" swAng="2628688"/>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82BC75E9-86E1-4BCE-80AD-C00C33951184}">
      <dsp:nvSpPr>
        <dsp:cNvPr id="0" name=""/>
        <dsp:cNvSpPr/>
      </dsp:nvSpPr>
      <dsp:spPr>
        <a:xfrm>
          <a:off x="4539912" y="3117673"/>
          <a:ext cx="1449892" cy="94243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u="none" kern="1200" dirty="0">
              <a:latin typeface="Arial"/>
              <a:cs typeface="Arial"/>
            </a:rPr>
            <a:t>Routing Strategies for Complex Designs</a:t>
          </a:r>
          <a:endParaRPr lang="en-US" sz="1300" b="0" i="0" u="none" kern="1200" dirty="0">
            <a:latin typeface="Arial"/>
            <a:cs typeface="Arial"/>
          </a:endParaRPr>
        </a:p>
      </dsp:txBody>
      <dsp:txXfrm>
        <a:off x="4585918" y="3163679"/>
        <a:ext cx="1357880" cy="850418"/>
      </dsp:txXfrm>
    </dsp:sp>
    <dsp:sp modelId="{78802D62-8352-4858-9782-EDF61569BB64}">
      <dsp:nvSpPr>
        <dsp:cNvPr id="0" name=""/>
        <dsp:cNvSpPr/>
      </dsp:nvSpPr>
      <dsp:spPr>
        <a:xfrm>
          <a:off x="3706297" y="471765"/>
          <a:ext cx="3117122" cy="3117122"/>
        </a:xfrm>
        <a:custGeom>
          <a:avLst/>
          <a:gdLst/>
          <a:ahLst/>
          <a:cxnLst/>
          <a:rect l="0" t="0" r="0" b="0"/>
          <a:pathLst>
            <a:path>
              <a:moveTo>
                <a:pt x="823147" y="2932708"/>
              </a:moveTo>
              <a:arcTo wR="1558561" hR="1558561" stAng="7089285" swAng="2628688"/>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4AC9B205-CA99-41B2-A400-3A6CCB7820DA}">
      <dsp:nvSpPr>
        <dsp:cNvPr id="0" name=""/>
        <dsp:cNvSpPr/>
      </dsp:nvSpPr>
      <dsp:spPr>
        <a:xfrm>
          <a:off x="2981350" y="1559111"/>
          <a:ext cx="1449892" cy="94243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0" u="none" kern="1200" dirty="0">
              <a:latin typeface="Arial"/>
              <a:cs typeface="Arial"/>
            </a:rPr>
            <a:t>Signal Integrity Simulation and Analysis</a:t>
          </a:r>
          <a:endParaRPr lang="en-US" sz="1300" b="0" i="0" u="none" kern="1200" dirty="0">
            <a:latin typeface="Aptos Display"/>
            <a:cs typeface="Arial"/>
          </a:endParaRPr>
        </a:p>
      </dsp:txBody>
      <dsp:txXfrm>
        <a:off x="3027356" y="1605117"/>
        <a:ext cx="1357880" cy="850418"/>
      </dsp:txXfrm>
    </dsp:sp>
    <dsp:sp modelId="{8E9135C5-A1BE-4C42-BB25-0491A6AAB1A5}">
      <dsp:nvSpPr>
        <dsp:cNvPr id="0" name=""/>
        <dsp:cNvSpPr/>
      </dsp:nvSpPr>
      <dsp:spPr>
        <a:xfrm>
          <a:off x="3706297" y="471765"/>
          <a:ext cx="3117122" cy="3117122"/>
        </a:xfrm>
        <a:custGeom>
          <a:avLst/>
          <a:gdLst/>
          <a:ahLst/>
          <a:cxnLst/>
          <a:rect l="0" t="0" r="0" b="0"/>
          <a:pathLst>
            <a:path>
              <a:moveTo>
                <a:pt x="76565" y="1076065"/>
              </a:moveTo>
              <a:arcTo wR="1558561" hR="1558561" stAng="11882027" swAng="2628688"/>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59115-944D-480F-ABDD-58B681393BD4}">
      <dsp:nvSpPr>
        <dsp:cNvPr id="0" name=""/>
        <dsp:cNvSpPr/>
      </dsp:nvSpPr>
      <dsp:spPr>
        <a:xfrm>
          <a:off x="0" y="720287"/>
          <a:ext cx="7993810" cy="5544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8B41D1-3DF5-416E-8463-08C7E728DF6A}">
      <dsp:nvSpPr>
        <dsp:cNvPr id="0" name=""/>
        <dsp:cNvSpPr/>
      </dsp:nvSpPr>
      <dsp:spPr>
        <a:xfrm>
          <a:off x="399690" y="395567"/>
          <a:ext cx="5595667" cy="64944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503" tIns="0" rIns="211503" bIns="0" numCol="1" spcCol="1270" anchor="ctr" anchorCtr="0">
          <a:noAutofit/>
        </a:bodyPr>
        <a:lstStyle/>
        <a:p>
          <a:pPr marL="0" lvl="0" indent="0" algn="l" defTabSz="977900" rtl="0">
            <a:lnSpc>
              <a:spcPct val="90000"/>
            </a:lnSpc>
            <a:spcBef>
              <a:spcPct val="0"/>
            </a:spcBef>
            <a:spcAft>
              <a:spcPct val="35000"/>
            </a:spcAft>
            <a:buNone/>
          </a:pPr>
          <a:r>
            <a:rPr lang="en-US" sz="2200" b="1" kern="1200" dirty="0">
              <a:latin typeface="Calibri"/>
              <a:ea typeface="Calibri"/>
              <a:cs typeface="Calibri"/>
            </a:rPr>
            <a:t>Minimizing Signal Reflections and Crosstalk</a:t>
          </a:r>
          <a:endParaRPr lang="en-US" sz="2200" kern="1200" dirty="0"/>
        </a:p>
      </dsp:txBody>
      <dsp:txXfrm>
        <a:off x="431393" y="427270"/>
        <a:ext cx="5532261" cy="586034"/>
      </dsp:txXfrm>
    </dsp:sp>
    <dsp:sp modelId="{F3DDED00-E591-4AC7-8AC6-BEA60E13B111}">
      <dsp:nvSpPr>
        <dsp:cNvPr id="0" name=""/>
        <dsp:cNvSpPr/>
      </dsp:nvSpPr>
      <dsp:spPr>
        <a:xfrm>
          <a:off x="0" y="1718207"/>
          <a:ext cx="7993810" cy="5544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10322B-452C-440C-ACF3-FEA5BEE928CF}">
      <dsp:nvSpPr>
        <dsp:cNvPr id="0" name=""/>
        <dsp:cNvSpPr/>
      </dsp:nvSpPr>
      <dsp:spPr>
        <a:xfrm>
          <a:off x="399690" y="1393488"/>
          <a:ext cx="5595667" cy="64944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503" tIns="0" rIns="211503" bIns="0" numCol="1" spcCol="1270" anchor="ctr" anchorCtr="0">
          <a:noAutofit/>
        </a:bodyPr>
        <a:lstStyle/>
        <a:p>
          <a:pPr marL="0" lvl="0" indent="0" algn="l" defTabSz="977900" rtl="0">
            <a:lnSpc>
              <a:spcPct val="90000"/>
            </a:lnSpc>
            <a:spcBef>
              <a:spcPct val="0"/>
            </a:spcBef>
            <a:spcAft>
              <a:spcPct val="35000"/>
            </a:spcAft>
            <a:buNone/>
          </a:pPr>
          <a:r>
            <a:rPr lang="en-US" sz="2200" b="1" kern="1200" dirty="0">
              <a:latin typeface="Calibri"/>
              <a:ea typeface="Calibri"/>
              <a:cs typeface="Calibri"/>
            </a:rPr>
            <a:t>Implement impedance matching techniques</a:t>
          </a:r>
        </a:p>
      </dsp:txBody>
      <dsp:txXfrm>
        <a:off x="431393" y="1425191"/>
        <a:ext cx="5532261" cy="586034"/>
      </dsp:txXfrm>
    </dsp:sp>
    <dsp:sp modelId="{D5386FC8-5688-40FA-8DA7-BE1809D87AB1}">
      <dsp:nvSpPr>
        <dsp:cNvPr id="0" name=""/>
        <dsp:cNvSpPr/>
      </dsp:nvSpPr>
      <dsp:spPr>
        <a:xfrm>
          <a:off x="0" y="2716128"/>
          <a:ext cx="7993810" cy="5544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444A7-03BF-4F93-956D-F6602C3AC88B}">
      <dsp:nvSpPr>
        <dsp:cNvPr id="0" name=""/>
        <dsp:cNvSpPr/>
      </dsp:nvSpPr>
      <dsp:spPr>
        <a:xfrm>
          <a:off x="399690" y="2391408"/>
          <a:ext cx="5595667" cy="64944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503" tIns="0" rIns="211503" bIns="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rgbClr val="000000"/>
              </a:solidFill>
              <a:latin typeface="Calibri"/>
              <a:ea typeface="Calibri"/>
              <a:cs typeface="Calibri"/>
            </a:rPr>
            <a:t>Match Signal Lengths</a:t>
          </a:r>
        </a:p>
      </dsp:txBody>
      <dsp:txXfrm>
        <a:off x="431393" y="2423111"/>
        <a:ext cx="5532261" cy="586034"/>
      </dsp:txXfrm>
    </dsp:sp>
    <dsp:sp modelId="{1E3F57DE-117B-4A6D-A2F6-0681A3215B0D}">
      <dsp:nvSpPr>
        <dsp:cNvPr id="0" name=""/>
        <dsp:cNvSpPr/>
      </dsp:nvSpPr>
      <dsp:spPr>
        <a:xfrm>
          <a:off x="0" y="3714048"/>
          <a:ext cx="7993810" cy="554400"/>
        </a:xfrm>
        <a:prstGeom prst="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CF4F9-2DB7-45DB-8605-3B05A48134D6}">
      <dsp:nvSpPr>
        <dsp:cNvPr id="0" name=""/>
        <dsp:cNvSpPr/>
      </dsp:nvSpPr>
      <dsp:spPr>
        <a:xfrm>
          <a:off x="399690" y="3389328"/>
          <a:ext cx="5595667" cy="64944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503" tIns="0" rIns="211503" bIns="0" numCol="1" spcCol="1270" anchor="ctr" anchorCtr="0">
          <a:noAutofit/>
        </a:bodyPr>
        <a:lstStyle/>
        <a:p>
          <a:pPr marL="0" lvl="0" indent="0" algn="l" defTabSz="977900" rtl="0">
            <a:lnSpc>
              <a:spcPct val="90000"/>
            </a:lnSpc>
            <a:spcBef>
              <a:spcPct val="0"/>
            </a:spcBef>
            <a:spcAft>
              <a:spcPct val="35000"/>
            </a:spcAft>
            <a:buNone/>
          </a:pPr>
          <a:r>
            <a:rPr lang="en-US" sz="2200" b="1" kern="1200" dirty="0">
              <a:solidFill>
                <a:srgbClr val="000000"/>
              </a:solidFill>
              <a:latin typeface="Calibri"/>
              <a:ea typeface="Calibri"/>
              <a:cs typeface="Calibri"/>
            </a:rPr>
            <a:t>Thermal Management</a:t>
          </a:r>
          <a:endParaRPr lang="en-US" sz="2200" b="1" kern="1200" dirty="0">
            <a:latin typeface="Calibri"/>
            <a:ea typeface="Calibri"/>
            <a:cs typeface="Calibri"/>
          </a:endParaRPr>
        </a:p>
      </dsp:txBody>
      <dsp:txXfrm>
        <a:off x="431393" y="3421031"/>
        <a:ext cx="5532261"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392BA-3620-4A1A-AB57-4403013507A3}">
      <dsp:nvSpPr>
        <dsp:cNvPr id="0" name=""/>
        <dsp:cNvSpPr/>
      </dsp:nvSpPr>
      <dsp:spPr>
        <a:xfrm>
          <a:off x="717146" y="551"/>
          <a:ext cx="1857002" cy="11142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Aptos"/>
            </a:rPr>
            <a:t> 1. eCADSTAR tool</a:t>
          </a:r>
        </a:p>
      </dsp:txBody>
      <dsp:txXfrm>
        <a:off x="717146" y="551"/>
        <a:ext cx="1857002" cy="1114201"/>
      </dsp:txXfrm>
    </dsp:sp>
    <dsp:sp modelId="{44C6A4C8-1BBA-454C-9AE7-20335BE90B62}">
      <dsp:nvSpPr>
        <dsp:cNvPr id="0" name=""/>
        <dsp:cNvSpPr/>
      </dsp:nvSpPr>
      <dsp:spPr>
        <a:xfrm>
          <a:off x="2759850" y="551"/>
          <a:ext cx="1857002" cy="11142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Aptos"/>
            </a:rPr>
            <a:t>2. Altium</a:t>
          </a:r>
          <a:endParaRPr lang="en-US" sz="2200" kern="1200" dirty="0"/>
        </a:p>
      </dsp:txBody>
      <dsp:txXfrm>
        <a:off x="2759850" y="551"/>
        <a:ext cx="1857002" cy="1114201"/>
      </dsp:txXfrm>
    </dsp:sp>
    <dsp:sp modelId="{AE21B00A-645A-44FE-A81F-B643C4DD9561}">
      <dsp:nvSpPr>
        <dsp:cNvPr id="0" name=""/>
        <dsp:cNvSpPr/>
      </dsp:nvSpPr>
      <dsp:spPr>
        <a:xfrm>
          <a:off x="717146" y="1300453"/>
          <a:ext cx="1857002" cy="11142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Aptos Display" panose="020F0302020204030204"/>
            </a:rPr>
            <a:t>3. DeepPCB</a:t>
          </a:r>
          <a:endParaRPr lang="en-US" sz="2200" kern="1200" dirty="0"/>
        </a:p>
      </dsp:txBody>
      <dsp:txXfrm>
        <a:off x="717146" y="1300453"/>
        <a:ext cx="1857002" cy="1114201"/>
      </dsp:txXfrm>
    </dsp:sp>
    <dsp:sp modelId="{B774288B-C819-47B5-9691-FDFE2F9EB4C7}">
      <dsp:nvSpPr>
        <dsp:cNvPr id="0" name=""/>
        <dsp:cNvSpPr/>
      </dsp:nvSpPr>
      <dsp:spPr>
        <a:xfrm>
          <a:off x="2759850" y="1300453"/>
          <a:ext cx="1857002" cy="11142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Aptos Display" panose="020F0302020204030204"/>
            </a:rPr>
            <a:t>4. Flux</a:t>
          </a:r>
          <a:endParaRPr lang="en-US" sz="2200" kern="1200" dirty="0"/>
        </a:p>
      </dsp:txBody>
      <dsp:txXfrm>
        <a:off x="2759850" y="1300453"/>
        <a:ext cx="1857002" cy="1114201"/>
      </dsp:txXfrm>
    </dsp:sp>
    <dsp:sp modelId="{A3B9E1D6-F9BF-496F-91A7-3D34B201312D}">
      <dsp:nvSpPr>
        <dsp:cNvPr id="0" name=""/>
        <dsp:cNvSpPr/>
      </dsp:nvSpPr>
      <dsp:spPr>
        <a:xfrm>
          <a:off x="1738498" y="2600355"/>
          <a:ext cx="1857002" cy="11142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Aptos Display" panose="020F0302020204030204"/>
            </a:rPr>
            <a:t>5. Pad2Pad tool</a:t>
          </a:r>
        </a:p>
      </dsp:txBody>
      <dsp:txXfrm>
        <a:off x="1738498" y="2600355"/>
        <a:ext cx="1857002" cy="11142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154A3-5880-4361-8507-486530D6CED0}">
      <dsp:nvSpPr>
        <dsp:cNvPr id="0" name=""/>
        <dsp:cNvSpPr/>
      </dsp:nvSpPr>
      <dsp:spPr>
        <a:xfrm>
          <a:off x="5201" y="3463633"/>
          <a:ext cx="1816123" cy="2179348"/>
        </a:xfrm>
        <a:prstGeom prst="roundRect">
          <a:avLst>
            <a:gd name="adj" fmla="val 5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l" defTabSz="889000" rtl="0">
            <a:lnSpc>
              <a:spcPct val="90000"/>
            </a:lnSpc>
            <a:spcBef>
              <a:spcPct val="0"/>
            </a:spcBef>
            <a:spcAft>
              <a:spcPct val="35000"/>
            </a:spcAft>
            <a:buNone/>
          </a:pPr>
          <a:endParaRPr lang="en-US" sz="2000" kern="1200" dirty="0">
            <a:latin typeface="Aptos Display"/>
          </a:endParaRPr>
        </a:p>
      </dsp:txBody>
      <dsp:txXfrm rot="16200000">
        <a:off x="-706718" y="4175554"/>
        <a:ext cx="1787065" cy="363224"/>
      </dsp:txXfrm>
    </dsp:sp>
    <dsp:sp modelId="{5587FED9-01F2-477C-996D-B36CD4C44D78}">
      <dsp:nvSpPr>
        <dsp:cNvPr id="0" name=""/>
        <dsp:cNvSpPr/>
      </dsp:nvSpPr>
      <dsp:spPr>
        <a:xfrm>
          <a:off x="368426" y="3463633"/>
          <a:ext cx="1353012" cy="217934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just" defTabSz="533400" rtl="0">
            <a:lnSpc>
              <a:spcPct val="90000"/>
            </a:lnSpc>
            <a:spcBef>
              <a:spcPct val="0"/>
            </a:spcBef>
            <a:spcAft>
              <a:spcPct val="35000"/>
            </a:spcAft>
            <a:buNone/>
          </a:pPr>
          <a:r>
            <a:rPr lang="en-US" sz="1200" kern="1200" dirty="0">
              <a:latin typeface="Aptos"/>
            </a:rPr>
            <a:t>Easy access to all the routing tools built into the </a:t>
          </a:r>
          <a:r>
            <a:rPr lang="en-US" sz="1200" kern="1200" dirty="0" err="1">
              <a:latin typeface="Aptos"/>
            </a:rPr>
            <a:t>eCADSTAR</a:t>
          </a:r>
          <a:r>
            <a:rPr lang="en-US" sz="1200" kern="1200" dirty="0">
              <a:latin typeface="Aptos"/>
            </a:rPr>
            <a:t> PCB editor</a:t>
          </a:r>
        </a:p>
      </dsp:txBody>
      <dsp:txXfrm>
        <a:off x="368426" y="3463633"/>
        <a:ext cx="1353012" cy="2179348"/>
      </dsp:txXfrm>
    </dsp:sp>
    <dsp:sp modelId="{029CB922-A58C-436E-8C2B-44EA4BF24D09}">
      <dsp:nvSpPr>
        <dsp:cNvPr id="0" name=""/>
        <dsp:cNvSpPr/>
      </dsp:nvSpPr>
      <dsp:spPr>
        <a:xfrm>
          <a:off x="1884890" y="3463633"/>
          <a:ext cx="1816123" cy="2179348"/>
        </a:xfrm>
        <a:prstGeom prst="roundRect">
          <a:avLst>
            <a:gd name="adj" fmla="val 5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just" defTabSz="889000">
            <a:lnSpc>
              <a:spcPct val="90000"/>
            </a:lnSpc>
            <a:spcBef>
              <a:spcPct val="0"/>
            </a:spcBef>
            <a:spcAft>
              <a:spcPct val="35000"/>
            </a:spcAft>
            <a:buNone/>
          </a:pPr>
          <a:endParaRPr lang="en-US" sz="2000" kern="1200" dirty="0">
            <a:latin typeface="Aptos"/>
          </a:endParaRPr>
        </a:p>
      </dsp:txBody>
      <dsp:txXfrm rot="16200000">
        <a:off x="1172969" y="4175554"/>
        <a:ext cx="1787065" cy="363224"/>
      </dsp:txXfrm>
    </dsp:sp>
    <dsp:sp modelId="{725036F5-CD1C-49C8-B0CC-0EF134197F36}">
      <dsp:nvSpPr>
        <dsp:cNvPr id="0" name=""/>
        <dsp:cNvSpPr/>
      </dsp:nvSpPr>
      <dsp:spPr>
        <a:xfrm rot="5400000">
          <a:off x="1733809" y="5195977"/>
          <a:ext cx="320323" cy="272418"/>
        </a:xfrm>
        <a:prstGeom prst="flowChartExtra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37F2AA-2C2C-4D1B-A699-4CC1D6D69485}">
      <dsp:nvSpPr>
        <dsp:cNvPr id="0" name=""/>
        <dsp:cNvSpPr/>
      </dsp:nvSpPr>
      <dsp:spPr>
        <a:xfrm>
          <a:off x="2248115" y="3463633"/>
          <a:ext cx="1353012" cy="217934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just" defTabSz="533400" rtl="0">
            <a:lnSpc>
              <a:spcPct val="90000"/>
            </a:lnSpc>
            <a:spcBef>
              <a:spcPct val="0"/>
            </a:spcBef>
            <a:spcAft>
              <a:spcPct val="35000"/>
            </a:spcAft>
            <a:buNone/>
          </a:pPr>
          <a:r>
            <a:rPr lang="en-US" sz="1200" kern="1200" dirty="0">
              <a:solidFill>
                <a:srgbClr val="000000"/>
              </a:solidFill>
              <a:latin typeface="Aptos"/>
            </a:rPr>
            <a:t>Fully integrated into the PCB editor in an easy to learn environment. </a:t>
          </a:r>
        </a:p>
      </dsp:txBody>
      <dsp:txXfrm>
        <a:off x="2248115" y="3463633"/>
        <a:ext cx="1353012" cy="2179348"/>
      </dsp:txXfrm>
    </dsp:sp>
    <dsp:sp modelId="{998CB7EA-16B9-466F-B44C-1B09BAF12B89}">
      <dsp:nvSpPr>
        <dsp:cNvPr id="0" name=""/>
        <dsp:cNvSpPr/>
      </dsp:nvSpPr>
      <dsp:spPr>
        <a:xfrm>
          <a:off x="3764578" y="3463633"/>
          <a:ext cx="1816123" cy="2179348"/>
        </a:xfrm>
        <a:prstGeom prst="roundRect">
          <a:avLst>
            <a:gd name="adj" fmla="val 5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just" defTabSz="889000">
            <a:lnSpc>
              <a:spcPct val="90000"/>
            </a:lnSpc>
            <a:spcBef>
              <a:spcPct val="0"/>
            </a:spcBef>
            <a:spcAft>
              <a:spcPct val="35000"/>
            </a:spcAft>
            <a:buNone/>
          </a:pPr>
          <a:endParaRPr lang="en-US" sz="2000" kern="1200" dirty="0">
            <a:latin typeface="Calibri"/>
            <a:ea typeface="Calibri"/>
            <a:cs typeface="Calibri"/>
          </a:endParaRPr>
        </a:p>
      </dsp:txBody>
      <dsp:txXfrm rot="16200000">
        <a:off x="3052657" y="4175554"/>
        <a:ext cx="1787065" cy="363224"/>
      </dsp:txXfrm>
    </dsp:sp>
    <dsp:sp modelId="{8A46A2C4-D466-4A9A-896B-939FE76849B9}">
      <dsp:nvSpPr>
        <dsp:cNvPr id="0" name=""/>
        <dsp:cNvSpPr/>
      </dsp:nvSpPr>
      <dsp:spPr>
        <a:xfrm rot="5400000">
          <a:off x="3613497" y="5195977"/>
          <a:ext cx="320323" cy="272418"/>
        </a:xfrm>
        <a:prstGeom prst="flowChartExtra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D84E71-B9FA-4285-92FB-5D54EB86FEA8}">
      <dsp:nvSpPr>
        <dsp:cNvPr id="0" name=""/>
        <dsp:cNvSpPr/>
      </dsp:nvSpPr>
      <dsp:spPr>
        <a:xfrm>
          <a:off x="4127803" y="3463633"/>
          <a:ext cx="1353012" cy="217934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just" defTabSz="533400" rtl="0">
            <a:lnSpc>
              <a:spcPct val="90000"/>
            </a:lnSpc>
            <a:spcBef>
              <a:spcPct val="0"/>
            </a:spcBef>
            <a:spcAft>
              <a:spcPct val="35000"/>
            </a:spcAft>
            <a:buNone/>
          </a:pPr>
          <a:r>
            <a:rPr lang="en-US" sz="1200" kern="1200" dirty="0">
              <a:solidFill>
                <a:srgbClr val="000000"/>
              </a:solidFill>
              <a:latin typeface="Aptos"/>
            </a:rPr>
            <a:t>Performs 3 levels of checks using built-in ‘expert’ routing consultant </a:t>
          </a:r>
        </a:p>
        <a:p>
          <a:pPr marL="0" lvl="0" indent="0" algn="just" defTabSz="533400">
            <a:lnSpc>
              <a:spcPct val="90000"/>
            </a:lnSpc>
            <a:spcBef>
              <a:spcPct val="0"/>
            </a:spcBef>
            <a:spcAft>
              <a:spcPct val="35000"/>
            </a:spcAft>
            <a:buNone/>
          </a:pPr>
          <a:r>
            <a:rPr lang="en-US" sz="1200" kern="1200" dirty="0">
              <a:solidFill>
                <a:srgbClr val="000000"/>
              </a:solidFill>
              <a:latin typeface="Aptos"/>
            </a:rPr>
            <a:t>High level check</a:t>
          </a:r>
        </a:p>
        <a:p>
          <a:pPr marL="0" lvl="0" indent="0" algn="just" defTabSz="533400">
            <a:lnSpc>
              <a:spcPct val="90000"/>
            </a:lnSpc>
            <a:spcBef>
              <a:spcPct val="0"/>
            </a:spcBef>
            <a:spcAft>
              <a:spcPct val="35000"/>
            </a:spcAft>
            <a:buNone/>
          </a:pPr>
          <a:r>
            <a:rPr lang="en-US" sz="1200" kern="1200" dirty="0">
              <a:solidFill>
                <a:srgbClr val="000000"/>
              </a:solidFill>
              <a:latin typeface="Aptos"/>
            </a:rPr>
            <a:t>Medium level check </a:t>
          </a:r>
        </a:p>
        <a:p>
          <a:pPr marL="0" lvl="0" indent="0" algn="just" defTabSz="533400">
            <a:lnSpc>
              <a:spcPct val="90000"/>
            </a:lnSpc>
            <a:spcBef>
              <a:spcPct val="0"/>
            </a:spcBef>
            <a:spcAft>
              <a:spcPct val="35000"/>
            </a:spcAft>
            <a:buNone/>
          </a:pPr>
          <a:r>
            <a:rPr lang="en-US" sz="1200" kern="1200" dirty="0">
              <a:solidFill>
                <a:srgbClr val="000000"/>
              </a:solidFill>
              <a:latin typeface="Aptos"/>
            </a:rPr>
            <a:t>Low level check </a:t>
          </a:r>
        </a:p>
      </dsp:txBody>
      <dsp:txXfrm>
        <a:off x="4127803" y="3463633"/>
        <a:ext cx="1353012" cy="2179348"/>
      </dsp:txXfrm>
    </dsp:sp>
    <dsp:sp modelId="{268FDD1A-2571-45B4-B29A-C247EDE38AE6}">
      <dsp:nvSpPr>
        <dsp:cNvPr id="0" name=""/>
        <dsp:cNvSpPr/>
      </dsp:nvSpPr>
      <dsp:spPr>
        <a:xfrm>
          <a:off x="5644266" y="3463633"/>
          <a:ext cx="1816123" cy="2179348"/>
        </a:xfrm>
        <a:prstGeom prst="roundRect">
          <a:avLst>
            <a:gd name="adj" fmla="val 5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just" defTabSz="889000">
            <a:lnSpc>
              <a:spcPct val="90000"/>
            </a:lnSpc>
            <a:spcBef>
              <a:spcPct val="0"/>
            </a:spcBef>
            <a:spcAft>
              <a:spcPct val="35000"/>
            </a:spcAft>
            <a:buNone/>
          </a:pPr>
          <a:endParaRPr lang="en-US" sz="2000" kern="1200" dirty="0">
            <a:latin typeface="Aptos"/>
          </a:endParaRPr>
        </a:p>
      </dsp:txBody>
      <dsp:txXfrm rot="16200000">
        <a:off x="4932346" y="4175554"/>
        <a:ext cx="1787065" cy="363224"/>
      </dsp:txXfrm>
    </dsp:sp>
    <dsp:sp modelId="{1C8DB841-8D4E-4F31-AD12-0EBBE4D88AEB}">
      <dsp:nvSpPr>
        <dsp:cNvPr id="0" name=""/>
        <dsp:cNvSpPr/>
      </dsp:nvSpPr>
      <dsp:spPr>
        <a:xfrm rot="5400000">
          <a:off x="5493185" y="5195977"/>
          <a:ext cx="320323" cy="272418"/>
        </a:xfrm>
        <a:prstGeom prst="flowChartExtra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C2E5CC-E517-4FCA-A0E9-51834D386DF3}">
      <dsp:nvSpPr>
        <dsp:cNvPr id="0" name=""/>
        <dsp:cNvSpPr/>
      </dsp:nvSpPr>
      <dsp:spPr>
        <a:xfrm>
          <a:off x="6007491" y="3463633"/>
          <a:ext cx="1353012" cy="217934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just" defTabSz="533400" rtl="0">
            <a:lnSpc>
              <a:spcPct val="90000"/>
            </a:lnSpc>
            <a:spcBef>
              <a:spcPct val="0"/>
            </a:spcBef>
            <a:spcAft>
              <a:spcPct val="35000"/>
            </a:spcAft>
            <a:buNone/>
          </a:pPr>
          <a:r>
            <a:rPr lang="en-US" sz="1200" kern="1200" dirty="0">
              <a:solidFill>
                <a:srgbClr val="000000"/>
              </a:solidFill>
              <a:latin typeface="Aptos"/>
            </a:rPr>
            <a:t>A detailed report from Routing Consultant has suggestions on how to solve issues that have been identified</a:t>
          </a:r>
          <a:endParaRPr lang="en-US" sz="1200" kern="1200" dirty="0">
            <a:latin typeface="Aptos"/>
          </a:endParaRPr>
        </a:p>
      </dsp:txBody>
      <dsp:txXfrm>
        <a:off x="6007491" y="3463633"/>
        <a:ext cx="1353012" cy="2179348"/>
      </dsp:txXfrm>
    </dsp:sp>
    <dsp:sp modelId="{73850F06-AF14-4578-BF8F-00FFABA200A3}">
      <dsp:nvSpPr>
        <dsp:cNvPr id="0" name=""/>
        <dsp:cNvSpPr/>
      </dsp:nvSpPr>
      <dsp:spPr>
        <a:xfrm>
          <a:off x="7523955" y="3463633"/>
          <a:ext cx="1816123" cy="2179348"/>
        </a:xfrm>
        <a:prstGeom prst="roundRect">
          <a:avLst>
            <a:gd name="adj" fmla="val 5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just" defTabSz="889000">
            <a:lnSpc>
              <a:spcPct val="90000"/>
            </a:lnSpc>
            <a:spcBef>
              <a:spcPct val="0"/>
            </a:spcBef>
            <a:spcAft>
              <a:spcPct val="35000"/>
            </a:spcAft>
            <a:buNone/>
          </a:pPr>
          <a:endParaRPr lang="en-US" sz="2000" kern="1200" dirty="0">
            <a:latin typeface="Aptos"/>
          </a:endParaRPr>
        </a:p>
      </dsp:txBody>
      <dsp:txXfrm rot="16200000">
        <a:off x="6812034" y="4175554"/>
        <a:ext cx="1787065" cy="363224"/>
      </dsp:txXfrm>
    </dsp:sp>
    <dsp:sp modelId="{1F9068CC-11C7-4820-828A-AAB756CA2C9C}">
      <dsp:nvSpPr>
        <dsp:cNvPr id="0" name=""/>
        <dsp:cNvSpPr/>
      </dsp:nvSpPr>
      <dsp:spPr>
        <a:xfrm rot="5400000">
          <a:off x="7372874" y="5195977"/>
          <a:ext cx="320323" cy="272418"/>
        </a:xfrm>
        <a:prstGeom prst="flowChartExtra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AB660E-6D30-4D1B-AA13-4EC8F3F2BA26}">
      <dsp:nvSpPr>
        <dsp:cNvPr id="0" name=""/>
        <dsp:cNvSpPr/>
      </dsp:nvSpPr>
      <dsp:spPr>
        <a:xfrm>
          <a:off x="7887179" y="3463633"/>
          <a:ext cx="1353012" cy="217934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just" defTabSz="533400" rtl="0">
            <a:lnSpc>
              <a:spcPct val="90000"/>
            </a:lnSpc>
            <a:spcBef>
              <a:spcPct val="0"/>
            </a:spcBef>
            <a:spcAft>
              <a:spcPct val="35000"/>
            </a:spcAft>
            <a:buNone/>
          </a:pPr>
          <a:r>
            <a:rPr lang="en-US" sz="1200" kern="1200" dirty="0">
              <a:solidFill>
                <a:srgbClr val="000000"/>
              </a:solidFill>
              <a:latin typeface="Aptos"/>
            </a:rPr>
            <a:t>Using the information gained, a step-by-step routing strategy for the design is generated by the Routing Consultant </a:t>
          </a:r>
        </a:p>
      </dsp:txBody>
      <dsp:txXfrm>
        <a:off x="7887179" y="3463633"/>
        <a:ext cx="1353012" cy="21793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CD0AB-6D3C-44C9-BC3E-28CD31315213}">
      <dsp:nvSpPr>
        <dsp:cNvPr id="0" name=""/>
        <dsp:cNvSpPr/>
      </dsp:nvSpPr>
      <dsp:spPr>
        <a:xfrm rot="5400000">
          <a:off x="-179860" y="180895"/>
          <a:ext cx="1199071" cy="839350"/>
        </a:xfrm>
        <a:prstGeom prst="chevr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Aptos"/>
            </a:rPr>
            <a:t>High-level check</a:t>
          </a:r>
          <a:endParaRPr lang="en-US" sz="1100" kern="1200" dirty="0"/>
        </a:p>
      </dsp:txBody>
      <dsp:txXfrm rot="-5400000">
        <a:off x="1" y="420709"/>
        <a:ext cx="839350" cy="359721"/>
      </dsp:txXfrm>
    </dsp:sp>
    <dsp:sp modelId="{74F9228B-200D-44FB-9790-2B90097A089A}">
      <dsp:nvSpPr>
        <dsp:cNvPr id="0" name=""/>
        <dsp:cNvSpPr/>
      </dsp:nvSpPr>
      <dsp:spPr>
        <a:xfrm rot="5400000">
          <a:off x="2287221" y="-1446836"/>
          <a:ext cx="779396" cy="3675139"/>
        </a:xfrm>
        <a:prstGeom prst="round2Same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latin typeface="Aptos"/>
            </a:rPr>
            <a:t>identifies set-up problems with your design </a:t>
          </a:r>
        </a:p>
        <a:p>
          <a:pPr marL="57150" lvl="1" indent="-57150" algn="l" defTabSz="488950" rtl="0">
            <a:lnSpc>
              <a:spcPct val="90000"/>
            </a:lnSpc>
            <a:spcBef>
              <a:spcPct val="0"/>
            </a:spcBef>
            <a:spcAft>
              <a:spcPct val="15000"/>
            </a:spcAft>
            <a:buChar char="•"/>
          </a:pPr>
          <a:r>
            <a:rPr lang="en-US" sz="1100" kern="1200" dirty="0">
              <a:latin typeface="Aptos"/>
            </a:rPr>
            <a:t>requires modifications to design rules or even physical layout </a:t>
          </a:r>
        </a:p>
      </dsp:txBody>
      <dsp:txXfrm rot="-5400000">
        <a:off x="839350" y="39082"/>
        <a:ext cx="3637092" cy="703302"/>
      </dsp:txXfrm>
    </dsp:sp>
    <dsp:sp modelId="{283EE8E1-B2CF-4172-8D98-BA4CBEBE4656}">
      <dsp:nvSpPr>
        <dsp:cNvPr id="0" name=""/>
        <dsp:cNvSpPr/>
      </dsp:nvSpPr>
      <dsp:spPr>
        <a:xfrm rot="5400000">
          <a:off x="-179860" y="1179086"/>
          <a:ext cx="1199071" cy="839350"/>
        </a:xfrm>
        <a:prstGeom prst="chevr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Aptos"/>
            </a:rPr>
            <a:t>Medium level check</a:t>
          </a:r>
          <a:endParaRPr lang="en-US" sz="1100" kern="1200" dirty="0">
            <a:latin typeface="Aptos Display" panose="020F0302020204030204"/>
          </a:endParaRPr>
        </a:p>
      </dsp:txBody>
      <dsp:txXfrm rot="-5400000">
        <a:off x="1" y="1418900"/>
        <a:ext cx="839350" cy="359721"/>
      </dsp:txXfrm>
    </dsp:sp>
    <dsp:sp modelId="{44C8AE2B-60A8-4AEF-91F9-99FC5DE699DE}">
      <dsp:nvSpPr>
        <dsp:cNvPr id="0" name=""/>
        <dsp:cNvSpPr/>
      </dsp:nvSpPr>
      <dsp:spPr>
        <a:xfrm rot="5400000">
          <a:off x="2287221" y="-448645"/>
          <a:ext cx="779396" cy="3675139"/>
        </a:xfrm>
        <a:prstGeom prst="round2Same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just" defTabSz="488950" rtl="0">
            <a:lnSpc>
              <a:spcPct val="90000"/>
            </a:lnSpc>
            <a:spcBef>
              <a:spcPct val="0"/>
            </a:spcBef>
            <a:spcAft>
              <a:spcPct val="15000"/>
            </a:spcAft>
            <a:buChar char="•"/>
          </a:pPr>
          <a:r>
            <a:rPr lang="en-US" sz="1100" kern="1200" dirty="0">
              <a:latin typeface="Aptos"/>
            </a:rPr>
            <a:t>Identifies problems that may be solved by either: </a:t>
          </a:r>
        </a:p>
        <a:p>
          <a:pPr marL="57150" lvl="1" indent="-57150" algn="just" defTabSz="488950">
            <a:lnSpc>
              <a:spcPct val="90000"/>
            </a:lnSpc>
            <a:spcBef>
              <a:spcPct val="0"/>
            </a:spcBef>
            <a:spcAft>
              <a:spcPct val="15000"/>
            </a:spcAft>
            <a:buChar char="•"/>
          </a:pPr>
          <a:r>
            <a:rPr lang="en-US" sz="1100" kern="1200" dirty="0">
              <a:latin typeface="Aptos"/>
            </a:rPr>
            <a:t>altering the design set up or </a:t>
          </a:r>
        </a:p>
        <a:p>
          <a:pPr marL="57150" lvl="1" indent="-57150" algn="just" defTabSz="488950">
            <a:lnSpc>
              <a:spcPct val="90000"/>
            </a:lnSpc>
            <a:spcBef>
              <a:spcPct val="0"/>
            </a:spcBef>
            <a:spcAft>
              <a:spcPct val="15000"/>
            </a:spcAft>
            <a:buChar char="•"/>
          </a:pPr>
          <a:r>
            <a:rPr lang="en-US" sz="1100" kern="1200" dirty="0">
              <a:latin typeface="Aptos"/>
            </a:rPr>
            <a:t>by the consultant automatically modifying your routing step  </a:t>
          </a:r>
          <a:endParaRPr lang="en-US" sz="1100" kern="1200" dirty="0"/>
        </a:p>
      </dsp:txBody>
      <dsp:txXfrm rot="-5400000">
        <a:off x="839350" y="1037273"/>
        <a:ext cx="3637092" cy="703302"/>
      </dsp:txXfrm>
    </dsp:sp>
    <dsp:sp modelId="{2E90736D-29CF-4728-B96C-338FB33F1A6E}">
      <dsp:nvSpPr>
        <dsp:cNvPr id="0" name=""/>
        <dsp:cNvSpPr/>
      </dsp:nvSpPr>
      <dsp:spPr>
        <a:xfrm rot="5400000">
          <a:off x="-179860" y="2177278"/>
          <a:ext cx="1199071" cy="839350"/>
        </a:xfrm>
        <a:prstGeom prst="chevron">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Aptos"/>
            </a:rPr>
            <a:t>Low level check</a:t>
          </a:r>
          <a:endParaRPr lang="en-US" sz="1100" kern="1200" dirty="0"/>
        </a:p>
      </dsp:txBody>
      <dsp:txXfrm rot="-5400000">
        <a:off x="1" y="2417092"/>
        <a:ext cx="839350" cy="359721"/>
      </dsp:txXfrm>
    </dsp:sp>
    <dsp:sp modelId="{06DF3322-2C8D-4B6C-9EF6-3A4FB8B38DF9}">
      <dsp:nvSpPr>
        <dsp:cNvPr id="0" name=""/>
        <dsp:cNvSpPr/>
      </dsp:nvSpPr>
      <dsp:spPr>
        <a:xfrm rot="5400000">
          <a:off x="2287221" y="549546"/>
          <a:ext cx="779396" cy="3675139"/>
        </a:xfrm>
        <a:prstGeom prst="round2SameRect">
          <a:avLst/>
        </a:prstGeom>
        <a:solidFill>
          <a:schemeClr val="accent1">
            <a:alpha val="90000"/>
            <a:tint val="4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latin typeface="Aptos"/>
            </a:rPr>
            <a:t>Identifies problems that can be solved by altering the steps used to complete the auto-routing or manual routing process  </a:t>
          </a:r>
        </a:p>
      </dsp:txBody>
      <dsp:txXfrm rot="-5400000">
        <a:off x="839350" y="2035465"/>
        <a:ext cx="3637092" cy="7033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E002B-DB3E-4663-B40C-E589F098B579}">
      <dsp:nvSpPr>
        <dsp:cNvPr id="0" name=""/>
        <dsp:cNvSpPr/>
      </dsp:nvSpPr>
      <dsp:spPr>
        <a:xfrm>
          <a:off x="0" y="571820"/>
          <a:ext cx="9920377" cy="63882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latin typeface="Aptos Display" panose="020F0302020204030204"/>
            </a:rPr>
            <a:t> </a:t>
          </a:r>
          <a:r>
            <a:rPr lang="en-US" sz="2600" kern="1200" dirty="0">
              <a:solidFill>
                <a:srgbClr val="000000"/>
              </a:solidFill>
              <a:latin typeface="Calibri"/>
              <a:ea typeface="Calibri"/>
              <a:cs typeface="Calibri"/>
            </a:rPr>
            <a:t>Routes traces using the design rules that you currently have set </a:t>
          </a:r>
          <a:r>
            <a:rPr lang="en-US" sz="2600" kern="1200" dirty="0">
              <a:latin typeface="Aptos"/>
            </a:rPr>
            <a:t>up</a:t>
          </a:r>
          <a:endParaRPr lang="en-US" sz="2600" kern="1200" dirty="0">
            <a:latin typeface="Aptos Display" panose="020F0302020204030204"/>
          </a:endParaRPr>
        </a:p>
      </dsp:txBody>
      <dsp:txXfrm>
        <a:off x="31185" y="603005"/>
        <a:ext cx="9858007" cy="576450"/>
      </dsp:txXfrm>
    </dsp:sp>
    <dsp:sp modelId="{2D5753C7-508A-4133-A88D-B28D23E84CB1}">
      <dsp:nvSpPr>
        <dsp:cNvPr id="0" name=""/>
        <dsp:cNvSpPr/>
      </dsp:nvSpPr>
      <dsp:spPr>
        <a:xfrm>
          <a:off x="0" y="1210640"/>
          <a:ext cx="9920377"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972"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solidFill>
                <a:srgbClr val="000000"/>
              </a:solidFill>
              <a:latin typeface="Calibri"/>
              <a:ea typeface="Calibri"/>
              <a:cs typeface="Calibri"/>
            </a:rPr>
            <a:t>Saves you time</a:t>
          </a:r>
        </a:p>
      </dsp:txBody>
      <dsp:txXfrm>
        <a:off x="0" y="1210640"/>
        <a:ext cx="9920377" cy="430560"/>
      </dsp:txXfrm>
    </dsp:sp>
    <dsp:sp modelId="{4B5608B2-C1BF-4B97-8568-1FEF58EC4FCF}">
      <dsp:nvSpPr>
        <dsp:cNvPr id="0" name=""/>
        <dsp:cNvSpPr/>
      </dsp:nvSpPr>
      <dsp:spPr>
        <a:xfrm>
          <a:off x="0" y="1641200"/>
          <a:ext cx="9920377" cy="63882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solidFill>
                <a:srgbClr val="444444"/>
              </a:solidFill>
              <a:latin typeface="Calibri"/>
              <a:ea typeface="Calibri"/>
              <a:cs typeface="Calibri"/>
            </a:rPr>
            <a:t>Selects the nets- It will route in the same manner that you would have</a:t>
          </a:r>
        </a:p>
      </dsp:txBody>
      <dsp:txXfrm>
        <a:off x="31185" y="1672385"/>
        <a:ext cx="9858007" cy="576450"/>
      </dsp:txXfrm>
    </dsp:sp>
    <dsp:sp modelId="{7E75F4A8-F81A-4A66-BB13-4E34C973837F}">
      <dsp:nvSpPr>
        <dsp:cNvPr id="0" name=""/>
        <dsp:cNvSpPr/>
      </dsp:nvSpPr>
      <dsp:spPr>
        <a:xfrm>
          <a:off x="0" y="2280021"/>
          <a:ext cx="9920377"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97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Aptos Display" panose="020F0302020204030204"/>
            </a:rPr>
            <a:t>Gives</a:t>
          </a:r>
          <a:r>
            <a:rPr lang="en-US" sz="2000" kern="1200" dirty="0"/>
            <a:t> you manual routing results</a:t>
          </a:r>
        </a:p>
      </dsp:txBody>
      <dsp:txXfrm>
        <a:off x="0" y="2280021"/>
        <a:ext cx="9920377" cy="430560"/>
      </dsp:txXfrm>
    </dsp:sp>
    <dsp:sp modelId="{6766FEC8-C583-426A-80F3-F9D712336E8B}">
      <dsp:nvSpPr>
        <dsp:cNvPr id="0" name=""/>
        <dsp:cNvSpPr/>
      </dsp:nvSpPr>
      <dsp:spPr>
        <a:xfrm>
          <a:off x="0" y="2710580"/>
          <a:ext cx="9920377" cy="638820"/>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latin typeface="Aptos Display" panose="020F0302020204030204"/>
            </a:rPr>
            <a:t>Auto-interactive routers and</a:t>
          </a:r>
          <a:r>
            <a:rPr lang="en-US" sz="2600" kern="1200" dirty="0"/>
            <a:t> </a:t>
          </a:r>
          <a:r>
            <a:rPr lang="en-US" sz="2600" kern="1200" dirty="0">
              <a:latin typeface="Aptos Display" panose="020F0302020204030204"/>
            </a:rPr>
            <a:t>PCB auto-routers</a:t>
          </a:r>
          <a:endParaRPr lang="en-US" sz="2600" kern="1200" dirty="0"/>
        </a:p>
      </dsp:txBody>
      <dsp:txXfrm>
        <a:off x="31185" y="2741765"/>
        <a:ext cx="9858007" cy="576450"/>
      </dsp:txXfrm>
    </dsp:sp>
    <dsp:sp modelId="{F4A486BC-5627-4CBF-B7FC-3DF40361AE27}">
      <dsp:nvSpPr>
        <dsp:cNvPr id="0" name=""/>
        <dsp:cNvSpPr/>
      </dsp:nvSpPr>
      <dsp:spPr>
        <a:xfrm>
          <a:off x="0" y="3349401"/>
          <a:ext cx="9920377"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4972"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latin typeface="Aptos Display" panose="020F0302020204030204"/>
            </a:rPr>
            <a:t>Auto-router</a:t>
          </a:r>
          <a:r>
            <a:rPr lang="en-US" sz="2000" kern="1200" dirty="0"/>
            <a:t> tries to do the thinking for you whereas</a:t>
          </a:r>
          <a:r>
            <a:rPr lang="en-US" sz="2000" kern="1200" dirty="0">
              <a:latin typeface="Aptos Display" panose="020F0302020204030204"/>
            </a:rPr>
            <a:t>,</a:t>
          </a:r>
        </a:p>
        <a:p>
          <a:pPr marL="228600" lvl="1" indent="-228600" algn="l" defTabSz="889000">
            <a:lnSpc>
              <a:spcPct val="90000"/>
            </a:lnSpc>
            <a:spcBef>
              <a:spcPct val="0"/>
            </a:spcBef>
            <a:spcAft>
              <a:spcPct val="20000"/>
            </a:spcAft>
            <a:buChar char="•"/>
          </a:pPr>
          <a:r>
            <a:rPr lang="en-US" sz="2000" kern="1200" dirty="0">
              <a:latin typeface="Aptos Display" panose="020F0302020204030204"/>
            </a:rPr>
            <a:t>Auto-interactive</a:t>
          </a:r>
          <a:r>
            <a:rPr lang="en-US" sz="2000" kern="1200" dirty="0"/>
            <a:t> router lets you be in charge</a:t>
          </a:r>
        </a:p>
      </dsp:txBody>
      <dsp:txXfrm>
        <a:off x="0" y="3349401"/>
        <a:ext cx="9920377" cy="6996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7A32D-F67A-4224-80A3-0AF1861A179A}">
      <dsp:nvSpPr>
        <dsp:cNvPr id="0" name=""/>
        <dsp:cNvSpPr/>
      </dsp:nvSpPr>
      <dsp:spPr>
        <a:xfrm>
          <a:off x="4138" y="46139"/>
          <a:ext cx="2488585" cy="594458"/>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just" defTabSz="711200" rtl="0">
            <a:lnSpc>
              <a:spcPct val="90000"/>
            </a:lnSpc>
            <a:spcBef>
              <a:spcPct val="0"/>
            </a:spcBef>
            <a:spcAft>
              <a:spcPct val="35000"/>
            </a:spcAft>
            <a:buNone/>
          </a:pPr>
          <a:r>
            <a:rPr lang="en-US" sz="1600" kern="1200" dirty="0">
              <a:solidFill>
                <a:schemeClr val="tx1"/>
              </a:solidFill>
              <a:latin typeface="Aptos"/>
            </a:rPr>
            <a:t>Component auto-placer</a:t>
          </a:r>
        </a:p>
      </dsp:txBody>
      <dsp:txXfrm>
        <a:off x="4138" y="46139"/>
        <a:ext cx="2488585" cy="594458"/>
      </dsp:txXfrm>
    </dsp:sp>
    <dsp:sp modelId="{96DB9855-C23B-4283-A422-79C31DDB25D9}">
      <dsp:nvSpPr>
        <dsp:cNvPr id="0" name=""/>
        <dsp:cNvSpPr/>
      </dsp:nvSpPr>
      <dsp:spPr>
        <a:xfrm>
          <a:off x="4138" y="640598"/>
          <a:ext cx="2488585" cy="4367295"/>
        </a:xfrm>
        <a:prstGeom prst="rect">
          <a:avLst/>
        </a:prstGeom>
        <a:solidFill>
          <a:schemeClr val="lt1">
            <a:alpha val="90000"/>
            <a:tint val="40000"/>
            <a:hueOff val="0"/>
            <a:satOff val="0"/>
            <a:lumOff val="0"/>
            <a:alphaOff val="0"/>
          </a:schemeClr>
        </a:solidFill>
        <a:ln w="1905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rtl="0">
            <a:lnSpc>
              <a:spcPct val="90000"/>
            </a:lnSpc>
            <a:spcBef>
              <a:spcPct val="0"/>
            </a:spcBef>
            <a:spcAft>
              <a:spcPct val="15000"/>
            </a:spcAft>
            <a:buChar char="•"/>
          </a:pPr>
          <a:r>
            <a:rPr lang="en-US" sz="1600" kern="1200" dirty="0">
              <a:solidFill>
                <a:schemeClr val="tx1"/>
              </a:solidFill>
              <a:latin typeface="Aptos"/>
            </a:rPr>
            <a:t>Arranges all components </a:t>
          </a:r>
          <a:r>
            <a:rPr lang="en-US" sz="1600" kern="1200" dirty="0">
              <a:solidFill>
                <a:schemeClr val="tx1"/>
              </a:solidFill>
              <a:latin typeface="Aptos Display"/>
            </a:rPr>
            <a:t>systematically</a:t>
          </a:r>
          <a:endParaRPr lang="en-US" sz="1600" kern="1200" dirty="0">
            <a:solidFill>
              <a:schemeClr val="tx1"/>
            </a:solidFill>
            <a:latin typeface="Aptos"/>
          </a:endParaRPr>
        </a:p>
        <a:p>
          <a:pPr marL="171450" lvl="1" indent="-171450" algn="l" defTabSz="711200" rtl="0">
            <a:lnSpc>
              <a:spcPct val="90000"/>
            </a:lnSpc>
            <a:spcBef>
              <a:spcPct val="0"/>
            </a:spcBef>
            <a:spcAft>
              <a:spcPct val="15000"/>
            </a:spcAft>
            <a:buChar char="•"/>
          </a:pPr>
          <a:r>
            <a:rPr lang="en-US" sz="1600" kern="1200" dirty="0">
              <a:solidFill>
                <a:schemeClr val="tx1"/>
              </a:solidFill>
              <a:latin typeface="Calibri"/>
              <a:ea typeface="Calibri"/>
              <a:cs typeface="Calibri"/>
            </a:rPr>
            <a:t>Component placement takes into account several factors: heat production, sensitivity as well as direction and orientation of signals</a:t>
          </a:r>
        </a:p>
        <a:p>
          <a:pPr marL="171450" lvl="1" indent="-171450" algn="l" defTabSz="711200">
            <a:lnSpc>
              <a:spcPct val="90000"/>
            </a:lnSpc>
            <a:spcBef>
              <a:spcPct val="0"/>
            </a:spcBef>
            <a:spcAft>
              <a:spcPct val="15000"/>
            </a:spcAft>
            <a:buChar char="•"/>
          </a:pPr>
          <a:r>
            <a:rPr lang="en-US" sz="1600" kern="1200" dirty="0">
              <a:solidFill>
                <a:schemeClr val="tx1"/>
              </a:solidFill>
              <a:latin typeface="Aptos Display"/>
            </a:rPr>
            <a:t>Best</a:t>
          </a:r>
          <a:r>
            <a:rPr lang="en-US" sz="1600" kern="1200" dirty="0">
              <a:solidFill>
                <a:schemeClr val="tx1"/>
              </a:solidFill>
            </a:rPr>
            <a:t> used to complement the best practice of </a:t>
          </a:r>
          <a:r>
            <a:rPr lang="en-US" sz="1600" kern="1200" dirty="0">
              <a:solidFill>
                <a:schemeClr val="tx1"/>
              </a:solidFill>
              <a:latin typeface="Aptos Display"/>
            </a:rPr>
            <a:t>component placement</a:t>
          </a:r>
          <a:endParaRPr lang="en-US" sz="1600" kern="1200" dirty="0">
            <a:solidFill>
              <a:schemeClr val="tx1"/>
            </a:solidFill>
          </a:endParaRPr>
        </a:p>
      </dsp:txBody>
      <dsp:txXfrm>
        <a:off x="4138" y="640598"/>
        <a:ext cx="2488585" cy="4367295"/>
      </dsp:txXfrm>
    </dsp:sp>
    <dsp:sp modelId="{6D8FABA9-0545-4C2B-8B0F-013F264E443E}">
      <dsp:nvSpPr>
        <dsp:cNvPr id="0" name=""/>
        <dsp:cNvSpPr/>
      </dsp:nvSpPr>
      <dsp:spPr>
        <a:xfrm>
          <a:off x="2841126" y="46139"/>
          <a:ext cx="2488585" cy="594458"/>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just" defTabSz="711200" rtl="0">
            <a:lnSpc>
              <a:spcPct val="90000"/>
            </a:lnSpc>
            <a:spcBef>
              <a:spcPct val="0"/>
            </a:spcBef>
            <a:spcAft>
              <a:spcPct val="35000"/>
            </a:spcAft>
            <a:buNone/>
          </a:pPr>
          <a:r>
            <a:rPr lang="en-US" sz="1600" kern="1200" dirty="0">
              <a:solidFill>
                <a:schemeClr val="tx1"/>
              </a:solidFill>
              <a:latin typeface="Aptos"/>
            </a:rPr>
            <a:t>Auto router</a:t>
          </a:r>
        </a:p>
      </dsp:txBody>
      <dsp:txXfrm>
        <a:off x="2841126" y="46139"/>
        <a:ext cx="2488585" cy="594458"/>
      </dsp:txXfrm>
    </dsp:sp>
    <dsp:sp modelId="{94855C6B-2BC3-429A-970E-53488BE83395}">
      <dsp:nvSpPr>
        <dsp:cNvPr id="0" name=""/>
        <dsp:cNvSpPr/>
      </dsp:nvSpPr>
      <dsp:spPr>
        <a:xfrm>
          <a:off x="2841126" y="640598"/>
          <a:ext cx="2488585" cy="4367295"/>
        </a:xfrm>
        <a:prstGeom prst="rect">
          <a:avLst/>
        </a:prstGeom>
        <a:solidFill>
          <a:schemeClr val="lt1">
            <a:alpha val="90000"/>
            <a:tint val="40000"/>
            <a:hueOff val="0"/>
            <a:satOff val="0"/>
            <a:lumOff val="0"/>
            <a:alphaOff val="0"/>
          </a:schemeClr>
        </a:solidFill>
        <a:ln w="1905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latin typeface="Aptos Display" panose="020F0302020204030204"/>
            </a:rPr>
            <a:t>Use</a:t>
          </a:r>
          <a:r>
            <a:rPr lang="en-US" sz="1600" kern="1200" dirty="0"/>
            <a:t> </a:t>
          </a:r>
          <a:r>
            <a:rPr lang="en-US" sz="1600" kern="1200" dirty="0">
              <a:latin typeface="Aptos Display" panose="020F0302020204030204"/>
            </a:rPr>
            <a:t>auto-routing alongside</a:t>
          </a:r>
          <a:r>
            <a:rPr lang="en-US" sz="1600" kern="1200" dirty="0"/>
            <a:t> manual and interactive </a:t>
          </a:r>
          <a:r>
            <a:rPr lang="en-US" sz="1600" kern="1200" dirty="0">
              <a:latin typeface="Aptos Display" panose="020F0302020204030204"/>
            </a:rPr>
            <a:t>routing</a:t>
          </a:r>
        </a:p>
        <a:p>
          <a:pPr marL="171450" lvl="1" indent="-171450" algn="l" defTabSz="711200" rtl="0">
            <a:lnSpc>
              <a:spcPct val="90000"/>
            </a:lnSpc>
            <a:spcBef>
              <a:spcPct val="0"/>
            </a:spcBef>
            <a:spcAft>
              <a:spcPct val="15000"/>
            </a:spcAft>
            <a:buChar char="•"/>
          </a:pPr>
          <a:r>
            <a:rPr lang="en-US" sz="1600" kern="1200" dirty="0">
              <a:latin typeface="Aptos Display" panose="020F0302020204030204"/>
            </a:rPr>
            <a:t>Manually placing</a:t>
          </a:r>
          <a:r>
            <a:rPr lang="en-US" sz="1600" kern="1200" dirty="0"/>
            <a:t> the </a:t>
          </a:r>
          <a:r>
            <a:rPr lang="en-US" sz="1600" kern="1200" dirty="0">
              <a:latin typeface="Aptos Display" panose="020F0302020204030204"/>
            </a:rPr>
            <a:t>power supply</a:t>
          </a:r>
          <a:r>
            <a:rPr lang="en-US" sz="1600" kern="1200" dirty="0"/>
            <a:t>, high-speed communication, and analog </a:t>
          </a:r>
          <a:r>
            <a:rPr lang="en-US" sz="1600" kern="1200" dirty="0">
              <a:latin typeface="Aptos Display" panose="020F0302020204030204"/>
            </a:rPr>
            <a:t>signals; routing</a:t>
          </a:r>
          <a:r>
            <a:rPr lang="en-US" sz="1600" kern="1200" dirty="0"/>
            <a:t> the differential </a:t>
          </a:r>
          <a:r>
            <a:rPr lang="en-US" sz="1600" kern="1200" dirty="0">
              <a:latin typeface="Aptos Display" panose="020F0302020204030204"/>
            </a:rPr>
            <a:t>pairs</a:t>
          </a:r>
        </a:p>
        <a:p>
          <a:pPr marL="171450" lvl="1" indent="-171450" algn="l" defTabSz="711200" rtl="0">
            <a:lnSpc>
              <a:spcPct val="90000"/>
            </a:lnSpc>
            <a:spcBef>
              <a:spcPct val="0"/>
            </a:spcBef>
            <a:spcAft>
              <a:spcPct val="15000"/>
            </a:spcAft>
            <a:buChar char="•"/>
          </a:pPr>
          <a:r>
            <a:rPr lang="en-US" sz="1600" kern="1200" dirty="0">
              <a:latin typeface="Aptos Display" panose="020F0302020204030204"/>
            </a:rPr>
            <a:t>Completing</a:t>
          </a:r>
          <a:r>
            <a:rPr lang="en-US" sz="1600" kern="1200" dirty="0"/>
            <a:t> the </a:t>
          </a:r>
          <a:r>
            <a:rPr lang="en-US" sz="1600" kern="1200" dirty="0">
              <a:latin typeface="Aptos Display" panose="020F0302020204030204"/>
            </a:rPr>
            <a:t>remaining signals</a:t>
          </a:r>
          <a:r>
            <a:rPr lang="en-US" sz="1600" kern="1200" dirty="0"/>
            <a:t> with auto-routing tool</a:t>
          </a:r>
        </a:p>
      </dsp:txBody>
      <dsp:txXfrm>
        <a:off x="2841126" y="640598"/>
        <a:ext cx="2488585" cy="4367295"/>
      </dsp:txXfrm>
    </dsp:sp>
    <dsp:sp modelId="{C9E4737E-89B7-4389-8E51-EE8EE0ABE788}">
      <dsp:nvSpPr>
        <dsp:cNvPr id="0" name=""/>
        <dsp:cNvSpPr/>
      </dsp:nvSpPr>
      <dsp:spPr>
        <a:xfrm>
          <a:off x="5678113" y="46139"/>
          <a:ext cx="2488585" cy="594458"/>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tx1"/>
              </a:solidFill>
              <a:latin typeface="Aptos"/>
            </a:rPr>
            <a:t>Multiple pair and differential pair </a:t>
          </a:r>
          <a:r>
            <a:rPr lang="en-US" sz="1600" kern="1200" dirty="0">
              <a:latin typeface="Aptos Display" panose="020F0302020204030204"/>
            </a:rPr>
            <a:t>routing</a:t>
          </a:r>
        </a:p>
      </dsp:txBody>
      <dsp:txXfrm>
        <a:off x="5678113" y="46139"/>
        <a:ext cx="2488585" cy="594458"/>
      </dsp:txXfrm>
    </dsp:sp>
    <dsp:sp modelId="{08675BCA-A6B0-41D9-A435-28D69946EA7C}">
      <dsp:nvSpPr>
        <dsp:cNvPr id="0" name=""/>
        <dsp:cNvSpPr/>
      </dsp:nvSpPr>
      <dsp:spPr>
        <a:xfrm>
          <a:off x="5678113" y="640598"/>
          <a:ext cx="2488585" cy="4367295"/>
        </a:xfrm>
        <a:prstGeom prst="rect">
          <a:avLst/>
        </a:prstGeom>
        <a:solidFill>
          <a:schemeClr val="lt1">
            <a:alpha val="90000"/>
            <a:tint val="40000"/>
            <a:hueOff val="0"/>
            <a:satOff val="0"/>
            <a:lumOff val="0"/>
            <a:alphaOff val="0"/>
          </a:schemeClr>
        </a:solidFill>
        <a:ln w="1905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Aptos Display" panose="020F0302020204030204"/>
            </a:rPr>
            <a:t>Maintains</a:t>
          </a:r>
          <a:r>
            <a:rPr lang="en-US" sz="1600" kern="1200" dirty="0"/>
            <a:t> equal copper length and </a:t>
          </a:r>
          <a:r>
            <a:rPr lang="en-US" sz="1600" kern="1200" dirty="0">
              <a:latin typeface="Aptos Display" panose="020F0302020204030204"/>
            </a:rPr>
            <a:t>ensures</a:t>
          </a:r>
          <a:r>
            <a:rPr lang="en-US" sz="1600" kern="1200" dirty="0"/>
            <a:t> they </a:t>
          </a:r>
          <a:r>
            <a:rPr lang="en-US" sz="1600" kern="1200" dirty="0">
              <a:latin typeface="Aptos Display" panose="020F0302020204030204"/>
            </a:rPr>
            <a:t>are</a:t>
          </a:r>
          <a:r>
            <a:rPr lang="en-US" sz="1600" kern="1200" dirty="0"/>
            <a:t> running </a:t>
          </a:r>
          <a:r>
            <a:rPr lang="en-US" sz="1600" kern="1200" dirty="0">
              <a:latin typeface="Aptos Display" panose="020F0302020204030204"/>
            </a:rPr>
            <a:t>in parallel</a:t>
          </a:r>
          <a:endParaRPr lang="en-US" sz="1600" kern="1200" dirty="0"/>
        </a:p>
        <a:p>
          <a:pPr marL="171450" lvl="1" indent="-171450" algn="just" defTabSz="711200">
            <a:lnSpc>
              <a:spcPct val="90000"/>
            </a:lnSpc>
            <a:spcBef>
              <a:spcPct val="0"/>
            </a:spcBef>
            <a:spcAft>
              <a:spcPct val="15000"/>
            </a:spcAft>
            <a:buChar char="•"/>
          </a:pPr>
          <a:r>
            <a:rPr lang="en-US" sz="1600" kern="1200" dirty="0"/>
            <a:t>Saves precious time by routing a set of signals simultaneously</a:t>
          </a:r>
        </a:p>
        <a:p>
          <a:pPr marL="171450" lvl="1" indent="-171450" algn="just" defTabSz="711200" rtl="0">
            <a:lnSpc>
              <a:spcPct val="90000"/>
            </a:lnSpc>
            <a:spcBef>
              <a:spcPct val="0"/>
            </a:spcBef>
            <a:spcAft>
              <a:spcPct val="15000"/>
            </a:spcAft>
            <a:buChar char="•"/>
          </a:pPr>
          <a:r>
            <a:rPr lang="en-US" sz="1600" kern="1200" dirty="0">
              <a:latin typeface="Aptos Display" panose="020F0302020204030204"/>
            </a:rPr>
            <a:t>Ensure</a:t>
          </a:r>
          <a:r>
            <a:rPr lang="en-US" sz="1600" kern="1200" dirty="0"/>
            <a:t> that the differential or multiple pairs signal is not routed </a:t>
          </a:r>
          <a:r>
            <a:rPr lang="en-US" sz="1600" kern="1200" dirty="0">
              <a:latin typeface="Aptos Display" panose="020F0302020204030204"/>
            </a:rPr>
            <a:t>near other</a:t>
          </a:r>
          <a:r>
            <a:rPr lang="en-US" sz="1600" kern="1200" dirty="0"/>
            <a:t> high speed or analog signals</a:t>
          </a:r>
        </a:p>
      </dsp:txBody>
      <dsp:txXfrm>
        <a:off x="5678113" y="640598"/>
        <a:ext cx="2488585" cy="4367295"/>
      </dsp:txXfrm>
    </dsp:sp>
    <dsp:sp modelId="{EA378CB9-D09E-492A-A4EE-19B26FDDA3CC}">
      <dsp:nvSpPr>
        <dsp:cNvPr id="0" name=""/>
        <dsp:cNvSpPr/>
      </dsp:nvSpPr>
      <dsp:spPr>
        <a:xfrm>
          <a:off x="8515100" y="46139"/>
          <a:ext cx="2488585" cy="594458"/>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just" defTabSz="711200" rtl="0">
            <a:lnSpc>
              <a:spcPct val="90000"/>
            </a:lnSpc>
            <a:spcBef>
              <a:spcPct val="0"/>
            </a:spcBef>
            <a:spcAft>
              <a:spcPct val="35000"/>
            </a:spcAft>
            <a:buNone/>
          </a:pPr>
          <a:r>
            <a:rPr lang="en-US" sz="1600" kern="1200" dirty="0">
              <a:solidFill>
                <a:schemeClr val="tx1"/>
              </a:solidFill>
              <a:latin typeface="Aptos"/>
            </a:rPr>
            <a:t>Design rule check</a:t>
          </a:r>
        </a:p>
      </dsp:txBody>
      <dsp:txXfrm>
        <a:off x="8515100" y="46139"/>
        <a:ext cx="2488585" cy="594458"/>
      </dsp:txXfrm>
    </dsp:sp>
    <dsp:sp modelId="{4B411475-DE33-4A7E-B363-C7EF54152440}">
      <dsp:nvSpPr>
        <dsp:cNvPr id="0" name=""/>
        <dsp:cNvSpPr/>
      </dsp:nvSpPr>
      <dsp:spPr>
        <a:xfrm>
          <a:off x="8515100" y="640598"/>
          <a:ext cx="2488585" cy="4367295"/>
        </a:xfrm>
        <a:prstGeom prst="rect">
          <a:avLst/>
        </a:prstGeom>
        <a:solidFill>
          <a:schemeClr val="lt1">
            <a:alpha val="90000"/>
            <a:tint val="40000"/>
            <a:hueOff val="0"/>
            <a:satOff val="0"/>
            <a:lumOff val="0"/>
            <a:alphaOff val="0"/>
          </a:schemeClr>
        </a:solidFill>
        <a:ln w="1905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rtl="0">
            <a:lnSpc>
              <a:spcPct val="90000"/>
            </a:lnSpc>
            <a:spcBef>
              <a:spcPct val="0"/>
            </a:spcBef>
            <a:spcAft>
              <a:spcPct val="15000"/>
            </a:spcAft>
            <a:buChar char="•"/>
          </a:pPr>
          <a:r>
            <a:rPr lang="en-US" sz="1600" kern="1200" dirty="0">
              <a:latin typeface="Aptos Display" panose="020F0302020204030204"/>
            </a:rPr>
            <a:t>Highlights</a:t>
          </a:r>
          <a:r>
            <a:rPr lang="en-US" sz="1600" kern="1200" dirty="0"/>
            <a:t> routing errors and</a:t>
          </a:r>
          <a:r>
            <a:rPr lang="en-US" sz="1600" kern="1200" dirty="0">
              <a:latin typeface="Aptos Display"/>
            </a:rPr>
            <a:t> </a:t>
          </a:r>
          <a:r>
            <a:rPr lang="en-US" sz="1600" kern="1200" dirty="0"/>
            <a:t>zooms into the exact location on the PCB for immediate remedial work. </a:t>
          </a:r>
          <a:endParaRPr lang="en-US" sz="1600" kern="1200" dirty="0">
            <a:latin typeface="Aptos Display"/>
          </a:endParaRPr>
        </a:p>
        <a:p>
          <a:pPr marL="171450" lvl="1" indent="-171450" algn="l" defTabSz="711200" rtl="0">
            <a:lnSpc>
              <a:spcPct val="90000"/>
            </a:lnSpc>
            <a:spcBef>
              <a:spcPct val="0"/>
            </a:spcBef>
            <a:spcAft>
              <a:spcPct val="15000"/>
            </a:spcAft>
            <a:buChar char="•"/>
          </a:pPr>
          <a:r>
            <a:rPr lang="en-US" sz="1600" kern="1200" dirty="0">
              <a:latin typeface="Aptos Display"/>
            </a:rPr>
            <a:t>Helps</a:t>
          </a:r>
          <a:r>
            <a:rPr lang="en-US" sz="1600" kern="1200" dirty="0"/>
            <a:t> eliminate mistakes like unconnected nets or clearance</a:t>
          </a:r>
          <a:r>
            <a:rPr lang="en-US" sz="1600" kern="1200" dirty="0">
              <a:latin typeface="Aptos Display" panose="020F0302020204030204"/>
            </a:rPr>
            <a:t> </a:t>
          </a:r>
          <a:r>
            <a:rPr lang="en-US" sz="1600" kern="1200" dirty="0"/>
            <a:t>constraints violations, </a:t>
          </a:r>
          <a:endParaRPr lang="en-US" sz="1600" kern="1200" dirty="0">
            <a:latin typeface="Aptos Display" panose="020F0302020204030204"/>
          </a:endParaRPr>
        </a:p>
        <a:p>
          <a:pPr marL="171450" lvl="1" indent="-171450" algn="l" defTabSz="711200" rtl="0">
            <a:lnSpc>
              <a:spcPct val="90000"/>
            </a:lnSpc>
            <a:spcBef>
              <a:spcPct val="0"/>
            </a:spcBef>
            <a:spcAft>
              <a:spcPct val="15000"/>
            </a:spcAft>
            <a:buChar char="•"/>
          </a:pPr>
          <a:r>
            <a:rPr lang="en-US" sz="1600" kern="1200" dirty="0">
              <a:latin typeface="Aptos Display" panose="020F0302020204030204"/>
            </a:rPr>
            <a:t>A</a:t>
          </a:r>
          <a:r>
            <a:rPr lang="en-US" sz="1600" kern="1200" dirty="0"/>
            <a:t> compatibility with both features and experience </a:t>
          </a:r>
          <a:r>
            <a:rPr lang="en-US" sz="1600" kern="1200" dirty="0">
              <a:latin typeface="Aptos Display" panose="020F0302020204030204"/>
            </a:rPr>
            <a:t>allows</a:t>
          </a:r>
          <a:r>
            <a:rPr lang="en-US" sz="1600" kern="1200" dirty="0"/>
            <a:t> the engineer to identify issues like ground loops </a:t>
          </a:r>
          <a:r>
            <a:rPr lang="en-US" sz="1600" kern="1200" dirty="0">
              <a:latin typeface="Aptos Display" panose="020F0302020204030204"/>
            </a:rPr>
            <a:t>or incorrect</a:t>
          </a:r>
          <a:r>
            <a:rPr lang="en-US" sz="1600" kern="1200" dirty="0"/>
            <a:t> ground plane placement</a:t>
          </a:r>
        </a:p>
        <a:p>
          <a:pPr marL="171450" lvl="1" indent="-171450" algn="just" defTabSz="711200" rtl="0">
            <a:lnSpc>
              <a:spcPct val="90000"/>
            </a:lnSpc>
            <a:spcBef>
              <a:spcPct val="0"/>
            </a:spcBef>
            <a:spcAft>
              <a:spcPct val="15000"/>
            </a:spcAft>
            <a:buChar char="•"/>
          </a:pPr>
          <a:endParaRPr lang="en-US" sz="1600" kern="1200" dirty="0">
            <a:latin typeface="Aptos"/>
          </a:endParaRPr>
        </a:p>
      </dsp:txBody>
      <dsp:txXfrm>
        <a:off x="8515100" y="640598"/>
        <a:ext cx="2488585" cy="436729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1155A-2F3C-45EE-B658-420D81FFC505}" type="datetimeFigureOut">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71348D-1D52-48D9-A01A-155333CC7E08}" type="slidenum">
              <a:t>‹#›</a:t>
            </a:fld>
            <a:endParaRPr lang="en-US"/>
          </a:p>
        </p:txBody>
      </p:sp>
    </p:spTree>
    <p:extLst>
      <p:ext uri="{BB962C8B-B14F-4D97-AF65-F5344CB8AC3E}">
        <p14:creationId xmlns:p14="http://schemas.microsoft.com/office/powerpoint/2010/main" val="3793538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ierraassembly.com/blog/navigating-signal-integrity-key-fundamentals-in-circuit-boar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ierraassembly.com/blog/pcb-thermal-management-techniqu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cadstar.com/en/solution/pcb-software-with-autorout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eeppcb.a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lux.ai/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ad2pad.com/help/traces-pcb-auto-rout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Step-By-Step Guide on How to Do PCB Routing Effectively:</a:t>
            </a:r>
          </a:p>
          <a:p>
            <a:r>
              <a:rPr lang="en-US" b="1"/>
              <a:t>Step 1: Component Placement –</a:t>
            </a:r>
            <a:r>
              <a:rPr lang="en-US" dirty="0"/>
              <a:t> </a:t>
            </a:r>
            <a:endParaRPr lang="en-US" dirty="0">
              <a:ea typeface="Calibri"/>
              <a:cs typeface="Calibri"/>
            </a:endParaRPr>
          </a:p>
          <a:p>
            <a:pPr marL="285750" indent="-285750">
              <a:buFont typeface="Arial"/>
              <a:buChar char="•"/>
            </a:pPr>
            <a:r>
              <a:rPr lang="en-US" dirty="0"/>
              <a:t>Begin by carefully placing components on the PCB layout to improve signal pathways and reduce interference.</a:t>
            </a:r>
            <a:endParaRPr lang="en-US" dirty="0">
              <a:ea typeface="Calibri"/>
              <a:cs typeface="Calibri"/>
            </a:endParaRPr>
          </a:p>
          <a:p>
            <a:pPr marL="285750" indent="-285750">
              <a:buFont typeface="Arial"/>
              <a:buChar char="•"/>
            </a:pPr>
            <a:r>
              <a:rPr lang="en-US" dirty="0"/>
              <a:t>Consider component functionality, signal flow, and physical limits while placing.</a:t>
            </a:r>
            <a:endParaRPr lang="en-US" dirty="0">
              <a:ea typeface="Calibri"/>
              <a:cs typeface="Calibri"/>
            </a:endParaRPr>
          </a:p>
          <a:p>
            <a:r>
              <a:rPr lang="en-US" b="1" dirty="0"/>
              <a:t>Step 2: Signal Tracing –</a:t>
            </a:r>
            <a:endParaRPr lang="en-US" dirty="0"/>
          </a:p>
          <a:p>
            <a:pPr marL="285750" indent="-285750">
              <a:buFont typeface="Arial"/>
              <a:buChar char="•"/>
            </a:pPr>
            <a:r>
              <a:rPr lang="en-US" dirty="0"/>
              <a:t>Route traces between components while maintaining signal integrity, impedance matching, and length matching.</a:t>
            </a:r>
            <a:endParaRPr lang="en-US" dirty="0">
              <a:ea typeface="Calibri"/>
              <a:cs typeface="Calibri"/>
            </a:endParaRPr>
          </a:p>
          <a:p>
            <a:pPr marL="285750" indent="-285750">
              <a:buFont typeface="Arial"/>
              <a:buChar char="•"/>
            </a:pPr>
            <a:r>
              <a:rPr lang="en-US" dirty="0"/>
              <a:t>To improve signal routes and reduce crosstalk, use routing strategies such as straight-line, meandering, and serpentine routing.</a:t>
            </a:r>
            <a:endParaRPr lang="en-US" dirty="0">
              <a:ea typeface="Calibri"/>
              <a:cs typeface="Calibri"/>
            </a:endParaRPr>
          </a:p>
          <a:p>
            <a:r>
              <a:rPr lang="en-US" b="1" dirty="0"/>
              <a:t>Step 3: Power and Ground Routing -</a:t>
            </a:r>
            <a:endParaRPr lang="en-US" dirty="0"/>
          </a:p>
          <a:p>
            <a:pPr marL="285750" indent="-285750">
              <a:buFont typeface="Arial"/>
              <a:buChar char="•"/>
            </a:pPr>
            <a:r>
              <a:rPr lang="en-US" dirty="0"/>
              <a:t>Route power and ground traces to provide steady power distribution while minimizing noise interference.</a:t>
            </a:r>
            <a:endParaRPr lang="en-US" dirty="0">
              <a:ea typeface="Calibri"/>
              <a:cs typeface="Calibri"/>
            </a:endParaRPr>
          </a:p>
          <a:p>
            <a:pPr marL="285750" indent="-285750">
              <a:buFont typeface="Arial"/>
              <a:buChar char="•"/>
            </a:pPr>
            <a:r>
              <a:rPr lang="en-US" dirty="0"/>
              <a:t>Use ground planes and power distribution networks to reduce impedance and voltage drops.</a:t>
            </a:r>
            <a:endParaRPr lang="en-US" dirty="0">
              <a:ea typeface="Calibri"/>
              <a:cs typeface="Calibri"/>
            </a:endParaRPr>
          </a:p>
          <a:p>
            <a:r>
              <a:rPr lang="en-US" b="1" dirty="0"/>
              <a:t>Step 4: Differential Pair Routing –</a:t>
            </a:r>
            <a:endParaRPr lang="en-US" dirty="0"/>
          </a:p>
          <a:p>
            <a:pPr marL="285750" indent="-285750">
              <a:buFont typeface="Arial"/>
              <a:buChar char="•"/>
            </a:pPr>
            <a:r>
              <a:rPr lang="en-US" dirty="0"/>
              <a:t>High-speed communications should be routed using techniques like differential pair routing to maintain signal integrity and minimize distortion.</a:t>
            </a:r>
            <a:endParaRPr lang="en-US" dirty="0">
              <a:ea typeface="Calibri"/>
              <a:cs typeface="Calibri"/>
            </a:endParaRPr>
          </a:p>
          <a:p>
            <a:pPr marL="285750" indent="-285750">
              <a:buFont typeface="Arial"/>
              <a:buChar char="•"/>
            </a:pPr>
            <a:r>
              <a:rPr lang="en-US" dirty="0"/>
              <a:t>Ensure exact differential pair routing via regulated impedance and length matching.</a:t>
            </a:r>
            <a:endParaRPr lang="en-US" dirty="0">
              <a:ea typeface="Calibri"/>
              <a:cs typeface="Calibri"/>
            </a:endParaRPr>
          </a:p>
          <a:p>
            <a:r>
              <a:rPr lang="en-US" b="1" dirty="0"/>
              <a:t>Step 5: Via Placement –</a:t>
            </a:r>
            <a:endParaRPr lang="en-US" dirty="0"/>
          </a:p>
          <a:p>
            <a:pPr marL="285750" indent="-285750">
              <a:buFont typeface="Arial"/>
              <a:buChar char="•"/>
            </a:pPr>
            <a:r>
              <a:rPr lang="en-US" dirty="0"/>
              <a:t>Strategically position vias to connect traces between different layers of the PCB and improve signal routes.</a:t>
            </a:r>
            <a:endParaRPr lang="en-US" dirty="0">
              <a:ea typeface="Calibri"/>
              <a:cs typeface="Calibri"/>
            </a:endParaRPr>
          </a:p>
          <a:p>
            <a:pPr marL="285750" indent="-285750">
              <a:buFont typeface="Arial"/>
              <a:buChar char="•"/>
            </a:pPr>
            <a:r>
              <a:rPr lang="en-US" dirty="0"/>
              <a:t>Use thru stitching and shielding techniques to reduce signal reflections and impedance fluctuations.</a:t>
            </a:r>
            <a:endParaRPr lang="en-US" dirty="0">
              <a:ea typeface="Calibri"/>
              <a:cs typeface="Calibri"/>
            </a:endParaRPr>
          </a:p>
          <a:p>
            <a:r>
              <a:rPr lang="en-US" b="1" dirty="0"/>
              <a:t>Step 6: Signal Integrity Analysis</a:t>
            </a:r>
            <a:endParaRPr lang="en-US" dirty="0"/>
          </a:p>
          <a:p>
            <a:pPr marL="285750" indent="-285750">
              <a:buFont typeface="Arial"/>
              <a:buChar char="•"/>
            </a:pPr>
            <a:r>
              <a:rPr lang="en-US" dirty="0"/>
              <a:t>After routing, conduct a signal integrity analysis to ensure and optimize signal quality.</a:t>
            </a:r>
            <a:endParaRPr lang="en-US" dirty="0">
              <a:ea typeface="Calibri"/>
              <a:cs typeface="Calibri"/>
            </a:endParaRPr>
          </a:p>
          <a:p>
            <a:pPr marL="285750" indent="-285750">
              <a:buFont typeface="Arial"/>
              <a:buChar char="•"/>
            </a:pPr>
            <a:r>
              <a:rPr lang="en-US" dirty="0"/>
              <a:t>Signal integrity analysis tools can be used to analyze signal features such as integrity metrics, reflections, and impedance matching.</a:t>
            </a:r>
            <a:endParaRPr lang="en-US" dirty="0">
              <a:ea typeface="Calibri"/>
              <a:cs typeface="Calibri"/>
            </a:endParaRPr>
          </a:p>
          <a:p>
            <a:r>
              <a:rPr lang="en-US" dirty="0"/>
              <a:t>Designers can achieve the best performance, durability, and signal integrity in PCB designs by following these procedures and adopting effective routing approaches.</a:t>
            </a:r>
            <a:endParaRPr lang="en-US" dirty="0">
              <a:ea typeface="Calibri"/>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0371348D-1D52-48D9-A01A-155333CC7E08}" type="slidenum">
              <a:t>2</a:t>
            </a:fld>
            <a:endParaRPr lang="en-US"/>
          </a:p>
        </p:txBody>
      </p:sp>
    </p:spTree>
    <p:extLst>
      <p:ext uri="{BB962C8B-B14F-4D97-AF65-F5344CB8AC3E}">
        <p14:creationId xmlns:p14="http://schemas.microsoft.com/office/powerpoint/2010/main" val="342378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Effective PCB routing is critical for ensuring the best performance and reliability of electrical circuits. Here are four essential approaches that can significantly enhance the routing process and increase the quality of PCB designs.</a:t>
            </a:r>
          </a:p>
          <a:p>
            <a:pPr marL="285750" indent="-285750">
              <a:buFont typeface="Arial"/>
              <a:buChar char="•"/>
            </a:pPr>
            <a:r>
              <a:rPr lang="en-US" b="1"/>
              <a:t>Utilizing Routing Software Tools -</a:t>
            </a:r>
            <a:r>
              <a:rPr lang="en-US"/>
              <a:t> PCB designers can use advanced routing software tools to simplify the routing process. These tools provide features like interactive routing, auto routing, and design rule verification to ensure proper and efficient routing. Designers can save time and reduce errors by using routing software tools to create appropriate trace layouts and signal pathways.</a:t>
            </a:r>
          </a:p>
          <a:p>
            <a:pPr marL="285750" indent="-285750">
              <a:buFont typeface="Arial"/>
              <a:buChar char="•"/>
            </a:pPr>
            <a:r>
              <a:rPr lang="en-US" b="1" dirty="0"/>
              <a:t>Layer </a:t>
            </a:r>
            <a:r>
              <a:rPr lang="en-US" b="1" dirty="0" err="1"/>
              <a:t>Stackup</a:t>
            </a:r>
            <a:r>
              <a:rPr lang="en-US" b="1" dirty="0"/>
              <a:t> Considerations -</a:t>
            </a:r>
            <a:r>
              <a:rPr lang="en-US" dirty="0"/>
              <a:t> Layer </a:t>
            </a:r>
            <a:r>
              <a:rPr lang="en-US" dirty="0" err="1"/>
              <a:t>stackup</a:t>
            </a:r>
            <a:r>
              <a:rPr lang="en-US" dirty="0"/>
              <a:t> configuration must be carefully planned in order to fit signal, power, and ground layers based on the design's specific needs. When deciding on the layer </a:t>
            </a:r>
            <a:r>
              <a:rPr lang="en-US" dirty="0" err="1"/>
              <a:t>stackup</a:t>
            </a:r>
            <a:r>
              <a:rPr lang="en-US" dirty="0"/>
              <a:t> structure, designers must take into account signal integrity, impedance control, and electromagnetic interference (EMI) mitigation. Optimizing the layer </a:t>
            </a:r>
            <a:r>
              <a:rPr lang="en-US" dirty="0" err="1"/>
              <a:t>stackup</a:t>
            </a:r>
            <a:r>
              <a:rPr lang="en-US" dirty="0"/>
              <a:t> for high-speed circuits reduces signal skew, coupling, and improves signal integrity.</a:t>
            </a:r>
            <a:endParaRPr lang="en-US" dirty="0">
              <a:ea typeface="Calibri"/>
              <a:cs typeface="Calibri"/>
            </a:endParaRPr>
          </a:p>
          <a:p>
            <a:pPr marL="285750" indent="-285750">
              <a:buFont typeface="Arial"/>
              <a:buChar char="•"/>
            </a:pPr>
            <a:r>
              <a:rPr lang="en-US" b="1" dirty="0"/>
              <a:t>Routing Strategies for Complex Designs -</a:t>
            </a:r>
            <a:r>
              <a:rPr lang="en-US" dirty="0"/>
              <a:t> PCB designers must build routing solutions that are suitable for the design's complexity. Component density, signal density, and route limitations are all important factors to consider. Hierarchical routing approaches can be used to better manage large and complicated designs by dividing routing chores into manageable pieces or modules.</a:t>
            </a:r>
            <a:endParaRPr lang="en-US" dirty="0">
              <a:ea typeface="Calibri"/>
              <a:cs typeface="Calibri"/>
            </a:endParaRPr>
          </a:p>
          <a:p>
            <a:pPr marL="285750" indent="-285750">
              <a:buFont typeface="Arial"/>
              <a:buChar char="•"/>
            </a:pPr>
            <a:r>
              <a:rPr lang="en-US" b="1" dirty="0">
                <a:hlinkClick r:id="rId3"/>
              </a:rPr>
              <a:t>Signal Integrity Simulation and Analysis</a:t>
            </a:r>
            <a:r>
              <a:rPr lang="en-US" b="1" dirty="0"/>
              <a:t> -</a:t>
            </a:r>
            <a:r>
              <a:rPr lang="en-US" dirty="0"/>
              <a:t> Signal integrity simulation and analysis with specialist software tools are critical when evaluating the electrical performance of PCB designs. Designers can use impedance, crosstalk, and timing analysis to identify and resolve potential signal integrity issues early in the design process.</a:t>
            </a:r>
            <a:endParaRPr lang="en-US" dirty="0">
              <a:ea typeface="Calibri"/>
              <a:cs typeface="Calibri"/>
            </a:endParaRPr>
          </a:p>
          <a:p>
            <a:r>
              <a:rPr lang="en-US" dirty="0"/>
              <a:t>By implementing these effective PCB routing techniques into their design process, designers may improve PCB efficiency, accuracy, and reliability, resulting in high-quality electronic devices with superior performance characteristics.</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71348D-1D52-48D9-A01A-155333CC7E08}" type="slidenum">
              <a:rPr lang="en-US"/>
              <a:t>3</a:t>
            </a:fld>
            <a:endParaRPr lang="en-US"/>
          </a:p>
        </p:txBody>
      </p:sp>
    </p:spTree>
    <p:extLst>
      <p:ext uri="{BB962C8B-B14F-4D97-AF65-F5344CB8AC3E}">
        <p14:creationId xmlns:p14="http://schemas.microsoft.com/office/powerpoint/2010/main" val="2445840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Optimizing PCB routing is essential for producing high-performance, reliable electrical circuits. Here are four crucial tips for improving PCB routing efficiency:</a:t>
            </a:r>
          </a:p>
          <a:p>
            <a:pPr marL="285750" indent="-285750">
              <a:lnSpc>
                <a:spcPct val="90000"/>
              </a:lnSpc>
              <a:spcBef>
                <a:spcPts val="1000"/>
              </a:spcBef>
              <a:buFont typeface="Arial"/>
              <a:buChar char="•"/>
            </a:pPr>
            <a:r>
              <a:rPr lang="en-US" b="1"/>
              <a:t>Minimizing Signal Reflections and Crosstalk:</a:t>
            </a:r>
            <a:r>
              <a:rPr lang="en-US"/>
              <a:t> Minimize signal reflections and crosstalk by routing traces with minimal discontinuities and correct spacing. Use shielding techniques such as ground planes and guard traces to isolate critical signals and reduce interference.</a:t>
            </a:r>
          </a:p>
          <a:p>
            <a:pPr marL="285750" indent="-285750">
              <a:lnSpc>
                <a:spcPct val="90000"/>
              </a:lnSpc>
              <a:spcBef>
                <a:spcPts val="1000"/>
              </a:spcBef>
              <a:buFont typeface="Arial"/>
              <a:buChar char="•"/>
            </a:pPr>
            <a:r>
              <a:rPr lang="en-US" b="1"/>
              <a:t>Implement impedance matching techniques:</a:t>
            </a:r>
            <a:r>
              <a:rPr lang="en-US"/>
              <a:t> Match the transmission line impedance to the PCB substrate and surrounding components to guarantee consistent signal transmission with minimal distortion. Use impedance-controlled routing and regulated dielectric materials to provide uniform impedance along signal traces.</a:t>
            </a:r>
          </a:p>
          <a:p>
            <a:pPr marL="285750" indent="-285750">
              <a:lnSpc>
                <a:spcPct val="90000"/>
              </a:lnSpc>
              <a:spcBef>
                <a:spcPts val="1000"/>
              </a:spcBef>
              <a:buFont typeface="Arial"/>
              <a:buChar char="•"/>
            </a:pPr>
            <a:r>
              <a:rPr lang="en-US" b="1"/>
              <a:t>Match Signal Lengths:</a:t>
            </a:r>
            <a:r>
              <a:rPr lang="en-US"/>
              <a:t> Match signal trace lengths to minimize skew and maintain synchronous transmission. Group related signals and route them together to reduce variation in signal propagation delays.</a:t>
            </a:r>
          </a:p>
          <a:p>
            <a:pPr marL="285750" indent="-285750">
              <a:lnSpc>
                <a:spcPct val="90000"/>
              </a:lnSpc>
              <a:spcBef>
                <a:spcPts val="1000"/>
              </a:spcBef>
              <a:buFont typeface="Arial"/>
              <a:buChar char="•"/>
            </a:pPr>
            <a:r>
              <a:rPr lang="en-US" b="1"/>
              <a:t>Thermal Management:</a:t>
            </a:r>
            <a:r>
              <a:rPr lang="en-US" dirty="0"/>
              <a:t> </a:t>
            </a:r>
            <a:r>
              <a:rPr lang="en-US" dirty="0">
                <a:hlinkClick r:id="rId3"/>
              </a:rPr>
              <a:t>PCB Thermal management</a:t>
            </a:r>
            <a:r>
              <a:rPr lang="en-US"/>
              <a:t> involves efficiently routing power and ground wires to minimize resistance and voltage dips, resulting in less power dissipation and heat creation. Maintain proper spacing and airflow around high-power components to aid in heat dissipation and thermal protection.</a:t>
            </a:r>
          </a:p>
          <a:p>
            <a:pPr marL="285750" indent="-285750">
              <a:lnSpc>
                <a:spcPct val="90000"/>
              </a:lnSpc>
              <a:spcBef>
                <a:spcPts val="1000"/>
              </a:spcBef>
              <a:buFont typeface="Arial"/>
              <a:buChar char="•"/>
            </a:pPr>
            <a:r>
              <a:rPr lang="en-US"/>
              <a:t>Designers can improve the performance and reliability of electronic circuits by following these tips when routing PCBs.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71348D-1D52-48D9-A01A-155333CC7E08}" type="slidenum">
              <a:rPr lang="en-US"/>
              <a:t>4</a:t>
            </a:fld>
            <a:endParaRPr lang="en-US"/>
          </a:p>
        </p:txBody>
      </p:sp>
    </p:spTree>
    <p:extLst>
      <p:ext uri="{BB962C8B-B14F-4D97-AF65-F5344CB8AC3E}">
        <p14:creationId xmlns:p14="http://schemas.microsoft.com/office/powerpoint/2010/main" val="240925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a:t>
            </a:r>
            <a:r>
              <a:rPr lang="en-US" dirty="0">
                <a:hlinkClick r:id="rId3"/>
              </a:rPr>
              <a:t>https://www.ecadstar.com/en/solution/pcb-software-with-autorouting/</a:t>
            </a:r>
            <a:endParaRPr lang="en-US"/>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71348D-1D52-48D9-A01A-155333CC7E08}" type="slidenum">
              <a:rPr lang="en-US"/>
              <a:t>7</a:t>
            </a:fld>
            <a:endParaRPr lang="en-US"/>
          </a:p>
        </p:txBody>
      </p:sp>
    </p:spTree>
    <p:extLst>
      <p:ext uri="{BB962C8B-B14F-4D97-AF65-F5344CB8AC3E}">
        <p14:creationId xmlns:p14="http://schemas.microsoft.com/office/powerpoint/2010/main" val="71762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dirty="0">
                <a:hlinkClick r:id="rId3"/>
              </a:rPr>
              <a:t>http://deeppcb.ai/</a:t>
            </a:r>
            <a:endParaRPr lang="en-US"/>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71348D-1D52-48D9-A01A-155333CC7E08}" type="slidenum">
              <a:rPr lang="en-US"/>
              <a:t>12</a:t>
            </a:fld>
            <a:endParaRPr lang="en-US"/>
          </a:p>
        </p:txBody>
      </p:sp>
    </p:spTree>
    <p:extLst>
      <p:ext uri="{BB962C8B-B14F-4D97-AF65-F5344CB8AC3E}">
        <p14:creationId xmlns:p14="http://schemas.microsoft.com/office/powerpoint/2010/main" val="16524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dirty="0">
                <a:hlinkClick r:id="rId3"/>
              </a:rPr>
              <a:t>https://www.flux.ai/p</a:t>
            </a:r>
            <a:endParaRPr lang="en-US"/>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71348D-1D52-48D9-A01A-155333CC7E08}" type="slidenum">
              <a:rPr lang="en-US"/>
              <a:t>15</a:t>
            </a:fld>
            <a:endParaRPr lang="en-US"/>
          </a:p>
        </p:txBody>
      </p:sp>
    </p:spTree>
    <p:extLst>
      <p:ext uri="{BB962C8B-B14F-4D97-AF65-F5344CB8AC3E}">
        <p14:creationId xmlns:p14="http://schemas.microsoft.com/office/powerpoint/2010/main" val="239766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en-US" dirty="0">
                <a:hlinkClick r:id="rId3"/>
              </a:rPr>
              <a:t>https://www.pad2pad.com/help/traces-pcb-auto-router/</a:t>
            </a:r>
            <a:endParaRPr lang="en-US"/>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0371348D-1D52-48D9-A01A-155333CC7E08}" type="slidenum">
              <a:rPr lang="en-US"/>
              <a:t>16</a:t>
            </a:fld>
            <a:endParaRPr lang="en-US"/>
          </a:p>
        </p:txBody>
      </p:sp>
    </p:spTree>
    <p:extLst>
      <p:ext uri="{BB962C8B-B14F-4D97-AF65-F5344CB8AC3E}">
        <p14:creationId xmlns:p14="http://schemas.microsoft.com/office/powerpoint/2010/main" val="2284193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ebm"/><Relationship Id="rId1" Type="http://schemas.microsoft.com/office/2007/relationships/media" Target="../media/media3.webm"/><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ebm"/><Relationship Id="rId1" Type="http://schemas.microsoft.com/office/2007/relationships/media" Target="../media/media4.webm"/><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ebm"/><Relationship Id="rId1" Type="http://schemas.microsoft.com/office/2007/relationships/media" Target="../media/media5.webm"/><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529" y="705420"/>
            <a:ext cx="11832565" cy="2373223"/>
          </a:xfrm>
        </p:spPr>
        <p:txBody>
          <a:bodyPr/>
          <a:lstStyle/>
          <a:p>
            <a:r>
              <a:rPr lang="en-US" dirty="0"/>
              <a:t>Automatic PCB Routing and Placement</a:t>
            </a:r>
          </a:p>
        </p:txBody>
      </p:sp>
      <p:sp>
        <p:nvSpPr>
          <p:cNvPr id="3" name="Subtitle 2"/>
          <p:cNvSpPr>
            <a:spLocks noGrp="1"/>
          </p:cNvSpPr>
          <p:nvPr>
            <p:ph type="subTitle" idx="1"/>
          </p:nvPr>
        </p:nvSpPr>
        <p:spPr>
          <a:xfrm>
            <a:off x="1524000" y="4464680"/>
            <a:ext cx="2573547" cy="1339460"/>
          </a:xfrm>
        </p:spPr>
        <p:txBody>
          <a:bodyPr vert="horz" lIns="91440" tIns="45720" rIns="91440" bIns="45720" rtlCol="0" anchor="t">
            <a:normAutofit/>
          </a:bodyPr>
          <a:lstStyle/>
          <a:p>
            <a:pPr algn="l"/>
            <a:r>
              <a:rPr lang="en-US" b="1" dirty="0"/>
              <a:t>Supervised By </a:t>
            </a:r>
          </a:p>
          <a:p>
            <a:pPr algn="l"/>
            <a:r>
              <a:rPr lang="en-US" dirty="0"/>
              <a:t>Prof Smruti R Sarangi                                                                                              </a:t>
            </a:r>
          </a:p>
        </p:txBody>
      </p:sp>
      <p:sp>
        <p:nvSpPr>
          <p:cNvPr id="5" name="Subtitle 2">
            <a:extLst>
              <a:ext uri="{FF2B5EF4-FFF2-40B4-BE49-F238E27FC236}">
                <a16:creationId xmlns:a16="http://schemas.microsoft.com/office/drawing/2014/main" id="{9F278F55-3B8F-B56E-F371-F3F136CFA992}"/>
              </a:ext>
            </a:extLst>
          </p:cNvPr>
          <p:cNvSpPr txBox="1">
            <a:spLocks/>
          </p:cNvSpPr>
          <p:nvPr/>
        </p:nvSpPr>
        <p:spPr>
          <a:xfrm>
            <a:off x="8318739" y="4458928"/>
            <a:ext cx="2343510" cy="821876"/>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b="1" dirty="0"/>
              <a:t> Prepared By</a:t>
            </a:r>
          </a:p>
          <a:p>
            <a:pPr algn="r"/>
            <a:r>
              <a:rPr lang="en-US" dirty="0"/>
              <a:t>Anamika Patel</a:t>
            </a:r>
          </a:p>
          <a:p>
            <a:endParaRPr lang="en-US" dirty="0"/>
          </a:p>
        </p:txBody>
      </p:sp>
      <p:pic>
        <p:nvPicPr>
          <p:cNvPr id="6" name="Picture 5" descr="A hand holding a white marker&#10;&#10;Description automatically generated">
            <a:extLst>
              <a:ext uri="{FF2B5EF4-FFF2-40B4-BE49-F238E27FC236}">
                <a16:creationId xmlns:a16="http://schemas.microsoft.com/office/drawing/2014/main" id="{42790DF8-6168-EACC-DE4B-7866E84B2702}"/>
              </a:ext>
            </a:extLst>
          </p:cNvPr>
          <p:cNvPicPr>
            <a:picLocks noChangeAspect="1"/>
          </p:cNvPicPr>
          <p:nvPr/>
        </p:nvPicPr>
        <p:blipFill>
          <a:blip r:embed="rId2"/>
          <a:stretch>
            <a:fillRect/>
          </a:stretch>
        </p:blipFill>
        <p:spPr>
          <a:xfrm>
            <a:off x="3714750" y="3571336"/>
            <a:ext cx="4762500" cy="25908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96EF5F6-DB1D-C0DB-495B-C7C6F9A22C74}"/>
              </a:ext>
            </a:extLst>
          </p:cNvPr>
          <p:cNvSpPr>
            <a:spLocks noGrp="1"/>
          </p:cNvSpPr>
          <p:nvPr>
            <p:ph type="title"/>
          </p:nvPr>
        </p:nvSpPr>
        <p:spPr>
          <a:xfrm>
            <a:off x="521898" y="5691"/>
            <a:ext cx="10515600" cy="1325563"/>
          </a:xfrm>
        </p:spPr>
        <p:txBody>
          <a:bodyPr>
            <a:normAutofit/>
          </a:bodyPr>
          <a:lstStyle/>
          <a:p>
            <a:r>
              <a:rPr lang="en-US" sz="4800" dirty="0"/>
              <a:t>2. Altium</a:t>
            </a:r>
          </a:p>
        </p:txBody>
      </p:sp>
      <p:sp>
        <p:nvSpPr>
          <p:cNvPr id="7" name="TextBox 6">
            <a:extLst>
              <a:ext uri="{FF2B5EF4-FFF2-40B4-BE49-F238E27FC236}">
                <a16:creationId xmlns:a16="http://schemas.microsoft.com/office/drawing/2014/main" id="{2D5C77F6-61F8-5B6B-6ED7-579C84C1B18A}"/>
              </a:ext>
            </a:extLst>
          </p:cNvPr>
          <p:cNvSpPr txBox="1"/>
          <p:nvPr/>
        </p:nvSpPr>
        <p:spPr>
          <a:xfrm>
            <a:off x="526211" y="1086928"/>
            <a:ext cx="55899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Auto-Interactive Routing Features</a:t>
            </a:r>
          </a:p>
        </p:txBody>
      </p:sp>
      <p:graphicFrame>
        <p:nvGraphicFramePr>
          <p:cNvPr id="10" name="Diagram 9">
            <a:extLst>
              <a:ext uri="{FF2B5EF4-FFF2-40B4-BE49-F238E27FC236}">
                <a16:creationId xmlns:a16="http://schemas.microsoft.com/office/drawing/2014/main" id="{FEDBF541-82E8-E54B-650A-59E6BD52E4B7}"/>
              </a:ext>
            </a:extLst>
          </p:cNvPr>
          <p:cNvGraphicFramePr/>
          <p:nvPr>
            <p:extLst>
              <p:ext uri="{D42A27DB-BD31-4B8C-83A1-F6EECF244321}">
                <p14:modId xmlns:p14="http://schemas.microsoft.com/office/powerpoint/2010/main" val="1141815568"/>
              </p:ext>
            </p:extLst>
          </p:nvPr>
        </p:nvGraphicFramePr>
        <p:xfrm>
          <a:off x="546341" y="1672348"/>
          <a:ext cx="11007825" cy="5054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5995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8F1C-DE58-67E3-1DB6-65EC7B4D6D6D}"/>
              </a:ext>
            </a:extLst>
          </p:cNvPr>
          <p:cNvSpPr>
            <a:spLocks noGrp="1"/>
          </p:cNvSpPr>
          <p:nvPr>
            <p:ph type="title"/>
          </p:nvPr>
        </p:nvSpPr>
        <p:spPr>
          <a:xfrm>
            <a:off x="838200" y="5691"/>
            <a:ext cx="10515600" cy="1325563"/>
          </a:xfrm>
        </p:spPr>
        <p:txBody>
          <a:bodyPr/>
          <a:lstStyle/>
          <a:p>
            <a:r>
              <a:rPr lang="en-US" dirty="0"/>
              <a:t>2. Altium</a:t>
            </a:r>
          </a:p>
        </p:txBody>
      </p:sp>
      <p:pic>
        <p:nvPicPr>
          <p:cNvPr id="4" name="Auto Route Tool in Altium Designer tutorial">
            <a:hlinkClick r:id="" action="ppaction://media"/>
            <a:extLst>
              <a:ext uri="{FF2B5EF4-FFF2-40B4-BE49-F238E27FC236}">
                <a16:creationId xmlns:a16="http://schemas.microsoft.com/office/drawing/2014/main" id="{62DC56D6-9D14-6DAE-F63F-18A0D690FB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1124" y="1562818"/>
            <a:ext cx="9164129" cy="5155721"/>
          </a:xfrm>
          <a:prstGeom prst="rect">
            <a:avLst/>
          </a:prstGeom>
        </p:spPr>
      </p:pic>
      <p:sp>
        <p:nvSpPr>
          <p:cNvPr id="5" name="TextBox 4">
            <a:extLst>
              <a:ext uri="{FF2B5EF4-FFF2-40B4-BE49-F238E27FC236}">
                <a16:creationId xmlns:a16="http://schemas.microsoft.com/office/drawing/2014/main" id="{F697D390-5381-8D50-164A-E5DF597FF872}"/>
              </a:ext>
            </a:extLst>
          </p:cNvPr>
          <p:cNvSpPr txBox="1"/>
          <p:nvPr/>
        </p:nvSpPr>
        <p:spPr>
          <a:xfrm>
            <a:off x="856368" y="919105"/>
            <a:ext cx="55899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Auto-routing in Altium tool</a:t>
            </a:r>
          </a:p>
        </p:txBody>
      </p:sp>
    </p:spTree>
    <p:extLst>
      <p:ext uri="{BB962C8B-B14F-4D97-AF65-F5344CB8AC3E}">
        <p14:creationId xmlns:p14="http://schemas.microsoft.com/office/powerpoint/2010/main" val="25239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35A2-1CA5-BF36-A9B3-4AC59A8B0685}"/>
              </a:ext>
            </a:extLst>
          </p:cNvPr>
          <p:cNvSpPr>
            <a:spLocks noGrp="1"/>
          </p:cNvSpPr>
          <p:nvPr>
            <p:ph type="title"/>
          </p:nvPr>
        </p:nvSpPr>
        <p:spPr>
          <a:xfrm>
            <a:off x="464389" y="-109328"/>
            <a:ext cx="10515600" cy="1325563"/>
          </a:xfrm>
        </p:spPr>
        <p:txBody>
          <a:bodyPr/>
          <a:lstStyle/>
          <a:p>
            <a:r>
              <a:rPr lang="en-US" dirty="0"/>
              <a:t>3. </a:t>
            </a:r>
            <a:r>
              <a:rPr lang="en-US" dirty="0" err="1"/>
              <a:t>DeepPCB</a:t>
            </a:r>
          </a:p>
        </p:txBody>
      </p:sp>
      <p:sp>
        <p:nvSpPr>
          <p:cNvPr id="3" name="Content Placeholder 2">
            <a:extLst>
              <a:ext uri="{FF2B5EF4-FFF2-40B4-BE49-F238E27FC236}">
                <a16:creationId xmlns:a16="http://schemas.microsoft.com/office/drawing/2014/main" id="{5DF3AA67-6615-375C-25F8-E61F9AA4DEE6}"/>
              </a:ext>
            </a:extLst>
          </p:cNvPr>
          <p:cNvSpPr>
            <a:spLocks noGrp="1"/>
          </p:cNvSpPr>
          <p:nvPr>
            <p:ph idx="1"/>
          </p:nvPr>
        </p:nvSpPr>
        <p:spPr>
          <a:xfrm>
            <a:off x="464389" y="1106758"/>
            <a:ext cx="3039375" cy="4955186"/>
          </a:xfrm>
        </p:spPr>
        <p:txBody>
          <a:bodyPr vert="horz" lIns="91440" tIns="45720" rIns="91440" bIns="45720" rtlCol="0" anchor="t">
            <a:normAutofit/>
          </a:bodyPr>
          <a:lstStyle/>
          <a:p>
            <a:pPr algn="just"/>
            <a:r>
              <a:rPr lang="en-US" sz="2400">
                <a:solidFill>
                  <a:srgbClr val="02050C"/>
                </a:solidFill>
              </a:rPr>
              <a:t>Choose what to optimise</a:t>
            </a:r>
            <a:endParaRPr lang="en-US" sz="2400"/>
          </a:p>
          <a:p>
            <a:pPr algn="just"/>
            <a:r>
              <a:rPr lang="en-US" sz="2400">
                <a:ea typeface="+mn-lt"/>
                <a:cs typeface="+mn-lt"/>
              </a:rPr>
              <a:t>Get help with routing or combine it with placing the components.</a:t>
            </a:r>
            <a:endParaRPr lang="en-US" sz="2400"/>
          </a:p>
          <a:p>
            <a:pPr algn="just"/>
            <a:endParaRPr lang="en-US" sz="2400" dirty="0"/>
          </a:p>
        </p:txBody>
      </p:sp>
      <p:pic>
        <p:nvPicPr>
          <p:cNvPr id="4" name="Choose what to optimise">
            <a:hlinkClick r:id="" action="ppaction://media"/>
            <a:extLst>
              <a:ext uri="{FF2B5EF4-FFF2-40B4-BE49-F238E27FC236}">
                <a16:creationId xmlns:a16="http://schemas.microsoft.com/office/drawing/2014/main" id="{D5030D5F-6870-959F-28AA-1BCA096A2A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5678" y="843952"/>
            <a:ext cx="8142378" cy="5500776"/>
          </a:xfrm>
          <a:prstGeom prst="rect">
            <a:avLst/>
          </a:prstGeom>
        </p:spPr>
      </p:pic>
    </p:spTree>
    <p:extLst>
      <p:ext uri="{BB962C8B-B14F-4D97-AF65-F5344CB8AC3E}">
        <p14:creationId xmlns:p14="http://schemas.microsoft.com/office/powerpoint/2010/main" val="378512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0F63B-94D4-FA5B-66D7-5BB891ED5D43}"/>
              </a:ext>
            </a:extLst>
          </p:cNvPr>
          <p:cNvSpPr>
            <a:spLocks noGrp="1"/>
          </p:cNvSpPr>
          <p:nvPr>
            <p:ph idx="1"/>
          </p:nvPr>
        </p:nvSpPr>
        <p:spPr>
          <a:xfrm>
            <a:off x="550654" y="1092380"/>
            <a:ext cx="2809336" cy="5515904"/>
          </a:xfrm>
        </p:spPr>
        <p:txBody>
          <a:bodyPr vert="horz" lIns="91440" tIns="45720" rIns="91440" bIns="45720" rtlCol="0" anchor="t">
            <a:normAutofit/>
          </a:bodyPr>
          <a:lstStyle/>
          <a:p>
            <a:r>
              <a:rPr lang="en-US" sz="2400">
                <a:solidFill>
                  <a:srgbClr val="02050C"/>
                </a:solidFill>
              </a:rPr>
              <a:t>Add board &amp; set constraints</a:t>
            </a:r>
            <a:endParaRPr lang="en-US" sz="2400"/>
          </a:p>
          <a:p>
            <a:r>
              <a:rPr lang="en-US" sz="2400">
                <a:ea typeface="+mn-lt"/>
                <a:cs typeface="+mn-lt"/>
              </a:rPr>
              <a:t>Upload your file and see your board being routed from scratch or ask DeepPCB Pro to consider existing routing.</a:t>
            </a:r>
            <a:endParaRPr lang="en-US" sz="2400"/>
          </a:p>
          <a:p>
            <a:endParaRPr lang="en-US" sz="2400" dirty="0"/>
          </a:p>
        </p:txBody>
      </p:sp>
      <p:pic>
        <p:nvPicPr>
          <p:cNvPr id="4" name="Add board &amp; set contraints">
            <a:hlinkClick r:id="" action="ppaction://media"/>
            <a:extLst>
              <a:ext uri="{FF2B5EF4-FFF2-40B4-BE49-F238E27FC236}">
                <a16:creationId xmlns:a16="http://schemas.microsoft.com/office/drawing/2014/main" id="{FF470D53-0549-94ED-E923-FF96A6194E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61905" y="657044"/>
            <a:ext cx="8444302" cy="5213231"/>
          </a:xfrm>
          <a:prstGeom prst="rect">
            <a:avLst/>
          </a:prstGeom>
        </p:spPr>
      </p:pic>
      <p:sp>
        <p:nvSpPr>
          <p:cNvPr id="5" name="Title 1">
            <a:extLst>
              <a:ext uri="{FF2B5EF4-FFF2-40B4-BE49-F238E27FC236}">
                <a16:creationId xmlns:a16="http://schemas.microsoft.com/office/drawing/2014/main" id="{45B11F72-B4B1-F95F-4A12-7A4FA9397754}"/>
              </a:ext>
            </a:extLst>
          </p:cNvPr>
          <p:cNvSpPr>
            <a:spLocks noGrp="1"/>
          </p:cNvSpPr>
          <p:nvPr>
            <p:ph type="title"/>
          </p:nvPr>
        </p:nvSpPr>
        <p:spPr>
          <a:xfrm>
            <a:off x="464389" y="-109328"/>
            <a:ext cx="10515600" cy="1325563"/>
          </a:xfrm>
        </p:spPr>
        <p:txBody>
          <a:bodyPr/>
          <a:lstStyle/>
          <a:p>
            <a:r>
              <a:rPr lang="en-US" dirty="0"/>
              <a:t>3. </a:t>
            </a:r>
            <a:r>
              <a:rPr lang="en-US" dirty="0" err="1"/>
              <a:t>DeepPCB</a:t>
            </a:r>
          </a:p>
        </p:txBody>
      </p:sp>
    </p:spTree>
    <p:extLst>
      <p:ext uri="{BB962C8B-B14F-4D97-AF65-F5344CB8AC3E}">
        <p14:creationId xmlns:p14="http://schemas.microsoft.com/office/powerpoint/2010/main" val="125343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5CCA7C-ED51-836B-1EC1-5C95231FBD70}"/>
              </a:ext>
            </a:extLst>
          </p:cNvPr>
          <p:cNvSpPr>
            <a:spLocks noGrp="1"/>
          </p:cNvSpPr>
          <p:nvPr>
            <p:ph idx="1"/>
          </p:nvPr>
        </p:nvSpPr>
        <p:spPr>
          <a:xfrm>
            <a:off x="464390" y="1078004"/>
            <a:ext cx="2521788" cy="5530280"/>
          </a:xfrm>
        </p:spPr>
        <p:txBody>
          <a:bodyPr vert="horz" lIns="91440" tIns="45720" rIns="91440" bIns="45720" rtlCol="0" anchor="t">
            <a:normAutofit/>
          </a:bodyPr>
          <a:lstStyle/>
          <a:p>
            <a:pPr algn="just"/>
            <a:r>
              <a:rPr lang="en-US" sz="2400" dirty="0">
                <a:solidFill>
                  <a:srgbClr val="02050C"/>
                </a:solidFill>
              </a:rPr>
              <a:t>Start the run</a:t>
            </a:r>
            <a:endParaRPr lang="en-US" sz="2400" dirty="0"/>
          </a:p>
          <a:p>
            <a:pPr algn="just"/>
            <a:r>
              <a:rPr lang="en-US" sz="2400" dirty="0">
                <a:ea typeface="+mn-lt"/>
                <a:cs typeface="+mn-lt"/>
              </a:rPr>
              <a:t>Once you have an initial solution you can either stop the process or let it run further to get better versions.</a:t>
            </a:r>
            <a:endParaRPr lang="en-US" sz="2400" dirty="0"/>
          </a:p>
          <a:p>
            <a:pPr algn="just"/>
            <a:endParaRPr lang="en-US" sz="2400" dirty="0"/>
          </a:p>
        </p:txBody>
      </p:sp>
      <p:pic>
        <p:nvPicPr>
          <p:cNvPr id="4" name="start the run">
            <a:hlinkClick r:id="" action="ppaction://media"/>
            <a:extLst>
              <a:ext uri="{FF2B5EF4-FFF2-40B4-BE49-F238E27FC236}">
                <a16:creationId xmlns:a16="http://schemas.microsoft.com/office/drawing/2014/main" id="{4302D01C-C926-134B-7774-F04E318259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5604" y="642668"/>
            <a:ext cx="8890000" cy="5486400"/>
          </a:xfrm>
          <a:prstGeom prst="rect">
            <a:avLst/>
          </a:prstGeom>
        </p:spPr>
      </p:pic>
      <p:sp>
        <p:nvSpPr>
          <p:cNvPr id="5" name="Title 1">
            <a:extLst>
              <a:ext uri="{FF2B5EF4-FFF2-40B4-BE49-F238E27FC236}">
                <a16:creationId xmlns:a16="http://schemas.microsoft.com/office/drawing/2014/main" id="{523A3792-A181-15C5-1B8F-7CFB807A157B}"/>
              </a:ext>
            </a:extLst>
          </p:cNvPr>
          <p:cNvSpPr>
            <a:spLocks noGrp="1"/>
          </p:cNvSpPr>
          <p:nvPr>
            <p:ph type="title"/>
          </p:nvPr>
        </p:nvSpPr>
        <p:spPr>
          <a:xfrm>
            <a:off x="306238" y="-253102"/>
            <a:ext cx="10515600" cy="1325563"/>
          </a:xfrm>
        </p:spPr>
        <p:txBody>
          <a:bodyPr/>
          <a:lstStyle/>
          <a:p>
            <a:r>
              <a:rPr lang="en-US" dirty="0"/>
              <a:t>3. </a:t>
            </a:r>
            <a:r>
              <a:rPr lang="en-US" dirty="0" err="1"/>
              <a:t>DeepPCB</a:t>
            </a:r>
          </a:p>
        </p:txBody>
      </p:sp>
    </p:spTree>
    <p:extLst>
      <p:ext uri="{BB962C8B-B14F-4D97-AF65-F5344CB8AC3E}">
        <p14:creationId xmlns:p14="http://schemas.microsoft.com/office/powerpoint/2010/main" val="244646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9ADE-A9C8-A07D-E467-043672471AB7}"/>
              </a:ext>
            </a:extLst>
          </p:cNvPr>
          <p:cNvSpPr>
            <a:spLocks noGrp="1"/>
          </p:cNvSpPr>
          <p:nvPr>
            <p:ph type="title"/>
          </p:nvPr>
        </p:nvSpPr>
        <p:spPr>
          <a:xfrm>
            <a:off x="823823" y="5691"/>
            <a:ext cx="10515600" cy="1325563"/>
          </a:xfrm>
        </p:spPr>
        <p:txBody>
          <a:bodyPr/>
          <a:lstStyle/>
          <a:p>
            <a:r>
              <a:rPr lang="en-US" dirty="0"/>
              <a:t>4. Flux: AI auto layout</a:t>
            </a:r>
          </a:p>
        </p:txBody>
      </p:sp>
      <p:pic>
        <p:nvPicPr>
          <p:cNvPr id="4" name="Introducing AI Auto-Layout_ a new way to route PCBs">
            <a:hlinkClick r:id="" action="ppaction://media"/>
            <a:extLst>
              <a:ext uri="{FF2B5EF4-FFF2-40B4-BE49-F238E27FC236}">
                <a16:creationId xmlns:a16="http://schemas.microsoft.com/office/drawing/2014/main" id="{7B545D11-07B1-E7E7-27C5-5BDF3D6A63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117121"/>
            <a:ext cx="9753600" cy="5486400"/>
          </a:xfrm>
          <a:prstGeom prst="rect">
            <a:avLst/>
          </a:prstGeom>
        </p:spPr>
      </p:pic>
    </p:spTree>
    <p:extLst>
      <p:ext uri="{BB962C8B-B14F-4D97-AF65-F5344CB8AC3E}">
        <p14:creationId xmlns:p14="http://schemas.microsoft.com/office/powerpoint/2010/main" val="1452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50CA-93FD-4589-B865-01C81C3371D7}"/>
              </a:ext>
            </a:extLst>
          </p:cNvPr>
          <p:cNvSpPr>
            <a:spLocks noGrp="1"/>
          </p:cNvSpPr>
          <p:nvPr>
            <p:ph type="title"/>
          </p:nvPr>
        </p:nvSpPr>
        <p:spPr>
          <a:xfrm>
            <a:off x="838200" y="5691"/>
            <a:ext cx="10515600" cy="1325563"/>
          </a:xfrm>
        </p:spPr>
        <p:txBody>
          <a:bodyPr/>
          <a:lstStyle/>
          <a:p>
            <a:r>
              <a:rPr lang="en-US" dirty="0"/>
              <a:t>5. Pad2Pad tool</a:t>
            </a:r>
          </a:p>
        </p:txBody>
      </p:sp>
      <p:pic>
        <p:nvPicPr>
          <p:cNvPr id="4" name="Pad2Pad Free CAD Software Tutorial_ Auto-Router">
            <a:hlinkClick r:id="" action="ppaction://media"/>
            <a:extLst>
              <a:ext uri="{FF2B5EF4-FFF2-40B4-BE49-F238E27FC236}">
                <a16:creationId xmlns:a16="http://schemas.microsoft.com/office/drawing/2014/main" id="{D82FDD7C-4C9C-6B3B-869B-D008910405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102743"/>
            <a:ext cx="9753600" cy="5486400"/>
          </a:xfrm>
          <a:prstGeom prst="rect">
            <a:avLst/>
          </a:prstGeom>
        </p:spPr>
      </p:pic>
    </p:spTree>
    <p:extLst>
      <p:ext uri="{BB962C8B-B14F-4D97-AF65-F5344CB8AC3E}">
        <p14:creationId xmlns:p14="http://schemas.microsoft.com/office/powerpoint/2010/main" val="281968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6FF7-9FA6-8F6C-5F14-C19BEDB5F716}"/>
              </a:ext>
            </a:extLst>
          </p:cNvPr>
          <p:cNvSpPr>
            <a:spLocks noGrp="1"/>
          </p:cNvSpPr>
          <p:nvPr>
            <p:ph type="title"/>
          </p:nvPr>
        </p:nvSpPr>
        <p:spPr>
          <a:xfrm>
            <a:off x="838200" y="2536106"/>
            <a:ext cx="10515600" cy="1325563"/>
          </a:xfrm>
        </p:spPr>
        <p:txBody>
          <a:bodyPr/>
          <a:lstStyle/>
          <a:p>
            <a:pPr algn="ctr"/>
            <a:r>
              <a:rPr lang="en-US"/>
              <a:t>Thank You!</a:t>
            </a:r>
          </a:p>
        </p:txBody>
      </p:sp>
    </p:spTree>
    <p:extLst>
      <p:ext uri="{BB962C8B-B14F-4D97-AF65-F5344CB8AC3E}">
        <p14:creationId xmlns:p14="http://schemas.microsoft.com/office/powerpoint/2010/main" val="462567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4818-61D1-ACD1-6761-E09234865177}"/>
              </a:ext>
            </a:extLst>
          </p:cNvPr>
          <p:cNvSpPr>
            <a:spLocks noGrp="1"/>
          </p:cNvSpPr>
          <p:nvPr>
            <p:ph type="title"/>
          </p:nvPr>
        </p:nvSpPr>
        <p:spPr>
          <a:xfrm>
            <a:off x="838200" y="-80574"/>
            <a:ext cx="10515600" cy="1325563"/>
          </a:xfrm>
        </p:spPr>
        <p:txBody>
          <a:bodyPr/>
          <a:lstStyle/>
          <a:p>
            <a:r>
              <a:rPr lang="en-US" dirty="0"/>
              <a:t>PCB Routing</a:t>
            </a:r>
          </a:p>
        </p:txBody>
      </p:sp>
      <p:sp>
        <p:nvSpPr>
          <p:cNvPr id="3" name="Content Placeholder 2">
            <a:extLst>
              <a:ext uri="{FF2B5EF4-FFF2-40B4-BE49-F238E27FC236}">
                <a16:creationId xmlns:a16="http://schemas.microsoft.com/office/drawing/2014/main" id="{0B5DEAF1-8AFA-998E-0FBF-C61627FA7624}"/>
              </a:ext>
            </a:extLst>
          </p:cNvPr>
          <p:cNvSpPr>
            <a:spLocks noGrp="1"/>
          </p:cNvSpPr>
          <p:nvPr>
            <p:ph idx="1"/>
          </p:nvPr>
        </p:nvSpPr>
        <p:spPr>
          <a:xfrm>
            <a:off x="838200" y="1020492"/>
            <a:ext cx="10515600" cy="4351338"/>
          </a:xfrm>
        </p:spPr>
        <p:txBody>
          <a:bodyPr vert="horz" lIns="91440" tIns="45720" rIns="91440" bIns="45720" rtlCol="0" anchor="t">
            <a:normAutofit/>
          </a:bodyPr>
          <a:lstStyle/>
          <a:p>
            <a:r>
              <a:rPr lang="en-US" sz="2000" dirty="0">
                <a:solidFill>
                  <a:srgbClr val="000000"/>
                </a:solidFill>
                <a:latin typeface="Arial"/>
                <a:cs typeface="Arial"/>
              </a:rPr>
              <a:t>Advanced process of connecting electrical components on a PCB defining the channels for signal propagation inside the circuit. </a:t>
            </a:r>
          </a:p>
          <a:p>
            <a:r>
              <a:rPr lang="en-US" sz="2000" dirty="0">
                <a:solidFill>
                  <a:srgbClr val="000000"/>
                </a:solidFill>
                <a:latin typeface="Arial"/>
                <a:cs typeface="Arial"/>
              </a:rPr>
              <a:t>Connections are known as traces</a:t>
            </a:r>
          </a:p>
          <a:p>
            <a:r>
              <a:rPr lang="en-US" sz="2000" dirty="0">
                <a:solidFill>
                  <a:srgbClr val="000000"/>
                </a:solidFill>
                <a:latin typeface="Arial"/>
                <a:cs typeface="Arial"/>
              </a:rPr>
              <a:t>This phase has a substantial impact on the performance, dependability, and operation of electrical devices.</a:t>
            </a:r>
          </a:p>
          <a:p>
            <a:endParaRPr lang="en-US" sz="2000" dirty="0">
              <a:latin typeface="Arial"/>
              <a:cs typeface="Arial"/>
            </a:endParaRPr>
          </a:p>
        </p:txBody>
      </p:sp>
      <p:graphicFrame>
        <p:nvGraphicFramePr>
          <p:cNvPr id="4" name="Diagram 3">
            <a:extLst>
              <a:ext uri="{FF2B5EF4-FFF2-40B4-BE49-F238E27FC236}">
                <a16:creationId xmlns:a16="http://schemas.microsoft.com/office/drawing/2014/main" id="{680EDFEB-F1B3-4B98-2CBC-1AF303B16B6E}"/>
              </a:ext>
            </a:extLst>
          </p:cNvPr>
          <p:cNvGraphicFramePr/>
          <p:nvPr>
            <p:extLst>
              <p:ext uri="{D42A27DB-BD31-4B8C-83A1-F6EECF244321}">
                <p14:modId xmlns:p14="http://schemas.microsoft.com/office/powerpoint/2010/main" val="2213630974"/>
              </p:ext>
            </p:extLst>
          </p:nvPr>
        </p:nvGraphicFramePr>
        <p:xfrm>
          <a:off x="3810000" y="2563484"/>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Content Placeholder 2">
            <a:extLst>
              <a:ext uri="{FF2B5EF4-FFF2-40B4-BE49-F238E27FC236}">
                <a16:creationId xmlns:a16="http://schemas.microsoft.com/office/drawing/2014/main" id="{FEA55C85-2C24-89D0-9D19-08A0E0A9F03D}"/>
              </a:ext>
            </a:extLst>
          </p:cNvPr>
          <p:cNvSpPr txBox="1">
            <a:spLocks/>
          </p:cNvSpPr>
          <p:nvPr/>
        </p:nvSpPr>
        <p:spPr>
          <a:xfrm>
            <a:off x="4398034" y="6233723"/>
            <a:ext cx="3413186" cy="3975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Arial"/>
                <a:cs typeface="Arial"/>
              </a:rPr>
              <a:t>Step-by-Step PCB Routing</a:t>
            </a:r>
            <a:endParaRPr lang="en-US" sz="1600" dirty="0"/>
          </a:p>
        </p:txBody>
      </p:sp>
    </p:spTree>
    <p:extLst>
      <p:ext uri="{BB962C8B-B14F-4D97-AF65-F5344CB8AC3E}">
        <p14:creationId xmlns:p14="http://schemas.microsoft.com/office/powerpoint/2010/main" val="4279114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46D0-F0B6-4178-286D-DC2C2B2DBF22}"/>
              </a:ext>
            </a:extLst>
          </p:cNvPr>
          <p:cNvSpPr>
            <a:spLocks noGrp="1"/>
          </p:cNvSpPr>
          <p:nvPr>
            <p:ph type="title"/>
          </p:nvPr>
        </p:nvSpPr>
        <p:spPr>
          <a:xfrm>
            <a:off x="838200" y="5691"/>
            <a:ext cx="10515600" cy="1325563"/>
          </a:xfrm>
        </p:spPr>
        <p:txBody>
          <a:bodyPr/>
          <a:lstStyle/>
          <a:p>
            <a:r>
              <a:rPr lang="en-US" dirty="0"/>
              <a:t>PCB Routing Techniques</a:t>
            </a:r>
          </a:p>
        </p:txBody>
      </p:sp>
      <p:graphicFrame>
        <p:nvGraphicFramePr>
          <p:cNvPr id="18" name="Content Placeholder 17">
            <a:extLst>
              <a:ext uri="{FF2B5EF4-FFF2-40B4-BE49-F238E27FC236}">
                <a16:creationId xmlns:a16="http://schemas.microsoft.com/office/drawing/2014/main" id="{50971956-32B6-CE75-2C5C-B3748345C7A2}"/>
              </a:ext>
            </a:extLst>
          </p:cNvPr>
          <p:cNvGraphicFramePr>
            <a:graphicFrameLocks noGrp="1"/>
          </p:cNvGraphicFramePr>
          <p:nvPr>
            <p:ph idx="1"/>
            <p:extLst>
              <p:ext uri="{D42A27DB-BD31-4B8C-83A1-F6EECF244321}">
                <p14:modId xmlns:p14="http://schemas.microsoft.com/office/powerpoint/2010/main" val="100454903"/>
              </p:ext>
            </p:extLst>
          </p:nvPr>
        </p:nvGraphicFramePr>
        <p:xfrm>
          <a:off x="824083" y="1169495"/>
          <a:ext cx="10529717" cy="4060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3D85B4B-9496-EC5C-330B-84F1B7AE9AFD}"/>
              </a:ext>
            </a:extLst>
          </p:cNvPr>
          <p:cNvSpPr txBox="1"/>
          <p:nvPr/>
        </p:nvSpPr>
        <p:spPr>
          <a:xfrm>
            <a:off x="2926970" y="5335830"/>
            <a:ext cx="668259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solidFill>
                  <a:srgbClr val="000000"/>
                </a:solidFill>
                <a:latin typeface="Calibri"/>
                <a:ea typeface="Calibri"/>
                <a:cs typeface="Calibri"/>
              </a:rPr>
              <a:t>Implementing these effective PCB routing techniques into their design process, </a:t>
            </a:r>
            <a:r>
              <a:rPr lang="en-US" sz="1600" dirty="0">
                <a:solidFill>
                  <a:srgbClr val="000000"/>
                </a:solidFill>
                <a:latin typeface="Calibri"/>
                <a:ea typeface="Calibri"/>
                <a:cs typeface="Calibri"/>
              </a:rPr>
              <a:t>designers may improve PCB efficiency, accuracy, and reliability, resulting in high-quality electronic devices with superior performance characteristics.​</a:t>
            </a:r>
            <a:endParaRPr lang="en-US"/>
          </a:p>
          <a:p>
            <a:pPr algn="ctr"/>
            <a:r>
              <a:rPr lang="en-US" sz="1600" dirty="0">
                <a:solidFill>
                  <a:srgbClr val="000000"/>
                </a:solidFill>
                <a:latin typeface="Calibri"/>
                <a:ea typeface="Calibri"/>
                <a:cs typeface="Calibri"/>
              </a:rPr>
              <a:t>​</a:t>
            </a:r>
          </a:p>
        </p:txBody>
      </p:sp>
    </p:spTree>
    <p:extLst>
      <p:ext uri="{BB962C8B-B14F-4D97-AF65-F5344CB8AC3E}">
        <p14:creationId xmlns:p14="http://schemas.microsoft.com/office/powerpoint/2010/main" val="925858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219B2-3B92-B5B1-A1D3-4E47D3677F92}"/>
              </a:ext>
            </a:extLst>
          </p:cNvPr>
          <p:cNvSpPr>
            <a:spLocks noGrp="1"/>
          </p:cNvSpPr>
          <p:nvPr>
            <p:ph type="title"/>
          </p:nvPr>
        </p:nvSpPr>
        <p:spPr>
          <a:xfrm>
            <a:off x="838200" y="178219"/>
            <a:ext cx="10515600" cy="1325563"/>
          </a:xfrm>
        </p:spPr>
        <p:txBody>
          <a:bodyPr/>
          <a:lstStyle/>
          <a:p>
            <a:r>
              <a:rPr lang="en-US" dirty="0"/>
              <a:t>Optimizing PCB Routing</a:t>
            </a:r>
          </a:p>
        </p:txBody>
      </p:sp>
      <p:graphicFrame>
        <p:nvGraphicFramePr>
          <p:cNvPr id="4" name="Diagram 3">
            <a:extLst>
              <a:ext uri="{FF2B5EF4-FFF2-40B4-BE49-F238E27FC236}">
                <a16:creationId xmlns:a16="http://schemas.microsoft.com/office/drawing/2014/main" id="{CC43EA1A-0C02-D82F-B7F7-18E020ED6544}"/>
              </a:ext>
            </a:extLst>
          </p:cNvPr>
          <p:cNvGraphicFramePr/>
          <p:nvPr>
            <p:extLst>
              <p:ext uri="{D42A27DB-BD31-4B8C-83A1-F6EECF244321}">
                <p14:modId xmlns:p14="http://schemas.microsoft.com/office/powerpoint/2010/main" val="1123670049"/>
              </p:ext>
            </p:extLst>
          </p:nvPr>
        </p:nvGraphicFramePr>
        <p:xfrm>
          <a:off x="1092680" y="1096991"/>
          <a:ext cx="7993810" cy="4664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AE138522-393E-1FA0-9773-7827B7ED03C0}"/>
              </a:ext>
            </a:extLst>
          </p:cNvPr>
          <p:cNvSpPr txBox="1"/>
          <p:nvPr/>
        </p:nvSpPr>
        <p:spPr>
          <a:xfrm>
            <a:off x="1015041" y="5773947"/>
            <a:ext cx="1036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00"/>
                </a:solidFill>
                <a:latin typeface="Calibri"/>
              </a:rPr>
              <a:t>Optimizing PCB routing is essential for producing high-performance, reliable electrical circuits. </a:t>
            </a:r>
            <a:endParaRPr lang="en-US" sz="2000">
              <a:solidFill>
                <a:srgbClr val="000000"/>
              </a:solidFill>
            </a:endParaRPr>
          </a:p>
        </p:txBody>
      </p:sp>
    </p:spTree>
    <p:extLst>
      <p:ext uri="{BB962C8B-B14F-4D97-AF65-F5344CB8AC3E}">
        <p14:creationId xmlns:p14="http://schemas.microsoft.com/office/powerpoint/2010/main" val="43270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5AE7A-2281-C3C3-B601-099D02918ECC}"/>
              </a:ext>
            </a:extLst>
          </p:cNvPr>
          <p:cNvSpPr>
            <a:spLocks noGrp="1"/>
          </p:cNvSpPr>
          <p:nvPr>
            <p:ph type="title"/>
          </p:nvPr>
        </p:nvSpPr>
        <p:spPr/>
        <p:txBody>
          <a:bodyPr/>
          <a:lstStyle/>
          <a:p>
            <a:r>
              <a:rPr lang="en-US" dirty="0"/>
              <a:t>Need of Automatic Routing of PCB</a:t>
            </a:r>
          </a:p>
        </p:txBody>
      </p:sp>
      <p:sp>
        <p:nvSpPr>
          <p:cNvPr id="3" name="Content Placeholder 2">
            <a:extLst>
              <a:ext uri="{FF2B5EF4-FFF2-40B4-BE49-F238E27FC236}">
                <a16:creationId xmlns:a16="http://schemas.microsoft.com/office/drawing/2014/main" id="{1EA6E05B-FDC3-46F6-425A-D9045C2B8CBE}"/>
              </a:ext>
            </a:extLst>
          </p:cNvPr>
          <p:cNvSpPr>
            <a:spLocks noGrp="1"/>
          </p:cNvSpPr>
          <p:nvPr>
            <p:ph idx="1"/>
          </p:nvPr>
        </p:nvSpPr>
        <p:spPr>
          <a:xfrm>
            <a:off x="838200" y="1552456"/>
            <a:ext cx="10515600" cy="4351338"/>
          </a:xfrm>
        </p:spPr>
        <p:txBody>
          <a:bodyPr vert="horz" lIns="91440" tIns="45720" rIns="91440" bIns="45720" rtlCol="0" anchor="t">
            <a:normAutofit fontScale="92500" lnSpcReduction="10000"/>
          </a:bodyPr>
          <a:lstStyle/>
          <a:p>
            <a:pPr algn="just"/>
            <a:r>
              <a:rPr lang="en-US" sz="2400" dirty="0"/>
              <a:t>Accelerate PCB product development cycle </a:t>
            </a:r>
            <a:endParaRPr lang="en-US" dirty="0"/>
          </a:p>
          <a:p>
            <a:pPr algn="just"/>
            <a:r>
              <a:rPr lang="en-US" sz="2400" dirty="0"/>
              <a:t>Dictation of no of layers required for PCB</a:t>
            </a:r>
          </a:p>
          <a:p>
            <a:pPr algn="just"/>
            <a:r>
              <a:rPr lang="en-US" sz="2400" dirty="0"/>
              <a:t>Alteration of overall placement of components on the board</a:t>
            </a:r>
          </a:p>
          <a:p>
            <a:pPr algn="just"/>
            <a:r>
              <a:rPr lang="en-US" sz="2400" dirty="0"/>
              <a:t>Access of tools that optimize the above two processes</a:t>
            </a:r>
          </a:p>
          <a:p>
            <a:pPr algn="just"/>
            <a:r>
              <a:rPr lang="en-US" sz="2400" dirty="0"/>
              <a:t>Speeding up of these processes through automatic routing</a:t>
            </a:r>
          </a:p>
          <a:p>
            <a:pPr algn="just"/>
            <a:r>
              <a:rPr lang="en-US" sz="2400" dirty="0">
                <a:ea typeface="+mn-lt"/>
                <a:cs typeface="+mn-lt"/>
              </a:rPr>
              <a:t>Interleaving of interactive or manual routing operations with automatic tasks</a:t>
            </a:r>
          </a:p>
          <a:p>
            <a:pPr marL="0" indent="0" algn="just">
              <a:buNone/>
            </a:pPr>
            <a:endParaRPr lang="en-US" sz="2400" dirty="0"/>
          </a:p>
          <a:p>
            <a:pPr marL="0" indent="0" algn="just">
              <a:buNone/>
            </a:pPr>
            <a:r>
              <a:rPr lang="en-US" sz="2400" b="1" dirty="0"/>
              <a:t>AI based Automatic Routing of PCB</a:t>
            </a:r>
          </a:p>
          <a:p>
            <a:pPr algn="just"/>
            <a:r>
              <a:rPr lang="en-US" sz="2400" dirty="0"/>
              <a:t>Real-life design constraints are too difficult for the usual approaches</a:t>
            </a:r>
          </a:p>
          <a:p>
            <a:pPr algn="just"/>
            <a:r>
              <a:rPr lang="en-US" sz="2400" dirty="0"/>
              <a:t>Find solutions that satisfy all constraints in a reasonable time</a:t>
            </a:r>
          </a:p>
          <a:p>
            <a:pPr algn="just"/>
            <a:r>
              <a:rPr lang="en-US" sz="2400" dirty="0"/>
              <a:t>Leverages past-experience through learning</a:t>
            </a:r>
          </a:p>
          <a:p>
            <a:pPr marL="0" indent="0" algn="just">
              <a:buNone/>
            </a:pPr>
            <a:endParaRPr lang="en-US" sz="2400" dirty="0"/>
          </a:p>
        </p:txBody>
      </p:sp>
    </p:spTree>
    <p:extLst>
      <p:ext uri="{BB962C8B-B14F-4D97-AF65-F5344CB8AC3E}">
        <p14:creationId xmlns:p14="http://schemas.microsoft.com/office/powerpoint/2010/main" val="4105987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E2AD5-B936-756B-7F1B-9C7986DE3575}"/>
              </a:ext>
            </a:extLst>
          </p:cNvPr>
          <p:cNvSpPr>
            <a:spLocks noGrp="1"/>
          </p:cNvSpPr>
          <p:nvPr>
            <p:ph type="title"/>
          </p:nvPr>
        </p:nvSpPr>
        <p:spPr/>
        <p:txBody>
          <a:bodyPr/>
          <a:lstStyle/>
          <a:p>
            <a:r>
              <a:rPr lang="en-US" dirty="0"/>
              <a:t>Software tools for Auto-routing of PCB</a:t>
            </a:r>
          </a:p>
        </p:txBody>
      </p:sp>
      <p:graphicFrame>
        <p:nvGraphicFramePr>
          <p:cNvPr id="4" name="Diagram 3">
            <a:extLst>
              <a:ext uri="{FF2B5EF4-FFF2-40B4-BE49-F238E27FC236}">
                <a16:creationId xmlns:a16="http://schemas.microsoft.com/office/drawing/2014/main" id="{F2C8AE22-F307-5164-8720-884D1851A0A2}"/>
              </a:ext>
            </a:extLst>
          </p:cNvPr>
          <p:cNvGraphicFramePr/>
          <p:nvPr>
            <p:extLst>
              <p:ext uri="{D42A27DB-BD31-4B8C-83A1-F6EECF244321}">
                <p14:modId xmlns:p14="http://schemas.microsoft.com/office/powerpoint/2010/main" val="3108020401"/>
              </p:ext>
            </p:extLst>
          </p:nvPr>
        </p:nvGraphicFramePr>
        <p:xfrm>
          <a:off x="3810000" y="1700842"/>
          <a:ext cx="5334000" cy="3715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575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F328-13FD-C3E3-98B1-6C741BF54102}"/>
              </a:ext>
            </a:extLst>
          </p:cNvPr>
          <p:cNvSpPr>
            <a:spLocks noGrp="1"/>
          </p:cNvSpPr>
          <p:nvPr>
            <p:ph type="title"/>
          </p:nvPr>
        </p:nvSpPr>
        <p:spPr>
          <a:xfrm>
            <a:off x="838200" y="5691"/>
            <a:ext cx="10515600" cy="1325563"/>
          </a:xfrm>
        </p:spPr>
        <p:txBody>
          <a:bodyPr/>
          <a:lstStyle/>
          <a:p>
            <a:pPr marL="742950" indent="-742950">
              <a:buAutoNum type="arabicPeriod"/>
            </a:pPr>
            <a:r>
              <a:rPr lang="en-US" dirty="0" err="1"/>
              <a:t>eCADSTAR</a:t>
            </a:r>
            <a:r>
              <a:rPr lang="en-US" dirty="0"/>
              <a:t> PCB auto-router</a:t>
            </a:r>
            <a:endParaRPr lang="en-US"/>
          </a:p>
        </p:txBody>
      </p:sp>
      <p:graphicFrame>
        <p:nvGraphicFramePr>
          <p:cNvPr id="3" name="Diagram 2">
            <a:extLst>
              <a:ext uri="{FF2B5EF4-FFF2-40B4-BE49-F238E27FC236}">
                <a16:creationId xmlns:a16="http://schemas.microsoft.com/office/drawing/2014/main" id="{1477C4AC-8A84-FAC0-E376-ADF5186F9C09}"/>
              </a:ext>
            </a:extLst>
          </p:cNvPr>
          <p:cNvGraphicFramePr/>
          <p:nvPr>
            <p:extLst>
              <p:ext uri="{D42A27DB-BD31-4B8C-83A1-F6EECF244321}">
                <p14:modId xmlns:p14="http://schemas.microsoft.com/office/powerpoint/2010/main" val="1514549292"/>
              </p:ext>
            </p:extLst>
          </p:nvPr>
        </p:nvGraphicFramePr>
        <p:xfrm>
          <a:off x="1423359" y="-2252932"/>
          <a:ext cx="9345281" cy="9106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03" name="Diagram 502">
            <a:extLst>
              <a:ext uri="{FF2B5EF4-FFF2-40B4-BE49-F238E27FC236}">
                <a16:creationId xmlns:a16="http://schemas.microsoft.com/office/drawing/2014/main" id="{F623EC27-46F7-234C-D210-BDF46ECD7189}"/>
              </a:ext>
            </a:extLst>
          </p:cNvPr>
          <p:cNvGraphicFramePr/>
          <p:nvPr>
            <p:extLst>
              <p:ext uri="{D42A27DB-BD31-4B8C-83A1-F6EECF244321}">
                <p14:modId xmlns:p14="http://schemas.microsoft.com/office/powerpoint/2010/main" val="3810661255"/>
              </p:ext>
            </p:extLst>
          </p:nvPr>
        </p:nvGraphicFramePr>
        <p:xfrm>
          <a:off x="3838755" y="3656161"/>
          <a:ext cx="4514490" cy="31975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049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F305-D0AF-5AE0-682D-A013B5587429}"/>
              </a:ext>
            </a:extLst>
          </p:cNvPr>
          <p:cNvSpPr>
            <a:spLocks noGrp="1"/>
          </p:cNvSpPr>
          <p:nvPr>
            <p:ph type="title"/>
          </p:nvPr>
        </p:nvSpPr>
        <p:spPr>
          <a:xfrm>
            <a:off x="838200" y="5691"/>
            <a:ext cx="10515600" cy="1325563"/>
          </a:xfrm>
        </p:spPr>
        <p:txBody>
          <a:bodyPr/>
          <a:lstStyle/>
          <a:p>
            <a:pPr marL="742950" indent="-742950">
              <a:buAutoNum type="arabicPeriod"/>
            </a:pPr>
            <a:r>
              <a:rPr lang="en-US" dirty="0"/>
              <a:t>PCB auto routing feature in </a:t>
            </a:r>
            <a:r>
              <a:rPr lang="en-US" dirty="0" err="1"/>
              <a:t>eCADSTAR</a:t>
            </a:r>
            <a:endParaRPr lang="en-US"/>
          </a:p>
        </p:txBody>
      </p:sp>
      <p:pic>
        <p:nvPicPr>
          <p:cNvPr id="4" name="CADSTAR - Autorouting using the Embedded Router">
            <a:hlinkClick r:id="" action="ppaction://media"/>
            <a:extLst>
              <a:ext uri="{FF2B5EF4-FFF2-40B4-BE49-F238E27FC236}">
                <a16:creationId xmlns:a16="http://schemas.microsoft.com/office/drawing/2014/main" id="{EECADE5F-87FE-C357-C158-F9E66EF6F4E1}"/>
              </a:ext>
            </a:extLst>
          </p:cNvPr>
          <p:cNvPicPr>
            <a:picLocks noChangeAspect="1"/>
          </p:cNvPicPr>
          <p:nvPr>
            <a:videoFile r:link="rId1"/>
            <p:extLst>
              <p:ext uri="{DAA4B4D4-6D71-4841-9C94-3DE7FCFB9230}">
                <p14:media xmlns:p14="http://schemas.microsoft.com/office/powerpoint/2010/main" r:embed="rId2">
                  <p14:trim st="40552" end="58920"/>
                </p14:media>
              </p:ext>
            </p:extLst>
          </p:nvPr>
        </p:nvPicPr>
        <p:blipFill>
          <a:blip r:embed="rId4"/>
          <a:stretch>
            <a:fillRect/>
          </a:stretch>
        </p:blipFill>
        <p:spPr>
          <a:xfrm>
            <a:off x="1723192" y="969164"/>
            <a:ext cx="9312345" cy="5369813"/>
          </a:xfrm>
          <a:prstGeom prst="rect">
            <a:avLst/>
          </a:prstGeom>
        </p:spPr>
      </p:pic>
    </p:spTree>
    <p:extLst>
      <p:ext uri="{BB962C8B-B14F-4D97-AF65-F5344CB8AC3E}">
        <p14:creationId xmlns:p14="http://schemas.microsoft.com/office/powerpoint/2010/main" val="356711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81D97C-7A05-BAAC-A03B-23DD64CC1A87}"/>
              </a:ext>
            </a:extLst>
          </p:cNvPr>
          <p:cNvSpPr>
            <a:spLocks noGrp="1"/>
          </p:cNvSpPr>
          <p:nvPr>
            <p:ph type="title"/>
          </p:nvPr>
        </p:nvSpPr>
        <p:spPr>
          <a:xfrm>
            <a:off x="521898" y="5691"/>
            <a:ext cx="10515600" cy="1325563"/>
          </a:xfrm>
        </p:spPr>
        <p:txBody>
          <a:bodyPr>
            <a:normAutofit/>
          </a:bodyPr>
          <a:lstStyle/>
          <a:p>
            <a:r>
              <a:rPr lang="en-US" sz="4800" dirty="0"/>
              <a:t>2. Altium</a:t>
            </a:r>
          </a:p>
        </p:txBody>
      </p:sp>
      <p:sp>
        <p:nvSpPr>
          <p:cNvPr id="6" name="TextBox 5">
            <a:extLst>
              <a:ext uri="{FF2B5EF4-FFF2-40B4-BE49-F238E27FC236}">
                <a16:creationId xmlns:a16="http://schemas.microsoft.com/office/drawing/2014/main" id="{4A08F91D-4C02-537D-46A2-5A14EEA53D05}"/>
              </a:ext>
            </a:extLst>
          </p:cNvPr>
          <p:cNvSpPr txBox="1"/>
          <p:nvPr/>
        </p:nvSpPr>
        <p:spPr>
          <a:xfrm>
            <a:off x="526211" y="1158815"/>
            <a:ext cx="55899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Auto-Interactive Routing</a:t>
            </a:r>
          </a:p>
        </p:txBody>
      </p:sp>
      <p:graphicFrame>
        <p:nvGraphicFramePr>
          <p:cNvPr id="8" name="Diagram 7">
            <a:extLst>
              <a:ext uri="{FF2B5EF4-FFF2-40B4-BE49-F238E27FC236}">
                <a16:creationId xmlns:a16="http://schemas.microsoft.com/office/drawing/2014/main" id="{84828B9A-BAC9-B7E0-7F02-313B69C70132}"/>
              </a:ext>
            </a:extLst>
          </p:cNvPr>
          <p:cNvGraphicFramePr/>
          <p:nvPr>
            <p:extLst>
              <p:ext uri="{D42A27DB-BD31-4B8C-83A1-F6EECF244321}">
                <p14:modId xmlns:p14="http://schemas.microsoft.com/office/powerpoint/2010/main" val="4040680458"/>
              </p:ext>
            </p:extLst>
          </p:nvPr>
        </p:nvGraphicFramePr>
        <p:xfrm>
          <a:off x="1452113" y="1341408"/>
          <a:ext cx="9920377" cy="4620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1409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Automatic PCB Routing and Placement</vt:lpstr>
      <vt:lpstr>PCB Routing</vt:lpstr>
      <vt:lpstr>PCB Routing Techniques</vt:lpstr>
      <vt:lpstr>Optimizing PCB Routing</vt:lpstr>
      <vt:lpstr>Need of Automatic Routing of PCB</vt:lpstr>
      <vt:lpstr>Software tools for Auto-routing of PCB</vt:lpstr>
      <vt:lpstr>eCADSTAR PCB auto-router</vt:lpstr>
      <vt:lpstr>PCB auto routing feature in eCADSTAR</vt:lpstr>
      <vt:lpstr>2. Altium</vt:lpstr>
      <vt:lpstr>2. Altium</vt:lpstr>
      <vt:lpstr>2. Altium</vt:lpstr>
      <vt:lpstr>3. DeepPCB</vt:lpstr>
      <vt:lpstr>3. DeepPCB</vt:lpstr>
      <vt:lpstr>3. DeepPCB</vt:lpstr>
      <vt:lpstr>4. Flux: AI auto layout</vt:lpstr>
      <vt:lpstr>5. Pad2Pad tool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934</cp:revision>
  <dcterms:created xsi:type="dcterms:W3CDTF">2024-12-17T16:18:05Z</dcterms:created>
  <dcterms:modified xsi:type="dcterms:W3CDTF">2024-12-19T07:45:33Z</dcterms:modified>
</cp:coreProperties>
</file>